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8" r:id="rId7"/>
    <p:sldId id="261" r:id="rId8"/>
    <p:sldId id="262" r:id="rId9"/>
    <p:sldId id="263" r:id="rId10"/>
    <p:sldId id="264" r:id="rId11"/>
    <p:sldId id="265" r:id="rId12"/>
    <p:sldId id="266" r:id="rId13"/>
    <p:sldId id="267" r:id="rId14"/>
  </p:sldIdLst>
  <p:sldSz cx="10691813"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227"/>
    <a:srgbClr val="151D45"/>
    <a:srgbClr val="1B2454"/>
    <a:srgbClr val="57504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95" d="100"/>
          <a:sy n="95" d="100"/>
        </p:scale>
        <p:origin x="163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BOURG Mathieu (SNCF / DGA NUMERIQUE / e.SNCF Sol.574 TERRITOIRE)" userId="5f4ee258-87e5-4ed2-adc2-c8e6a1780f01" providerId="ADAL" clId="{085845C1-31C1-40DD-9EA9-96B160C69EAC}"/>
    <pc:docChg chg="undo custSel addSld modSld">
      <pc:chgData name="RIBOURG Mathieu (SNCF / DGA NUMERIQUE / e.SNCF Sol.574 TERRITOIRE)" userId="5f4ee258-87e5-4ed2-adc2-c8e6a1780f01" providerId="ADAL" clId="{085845C1-31C1-40DD-9EA9-96B160C69EAC}" dt="2026-03-03T20:10:55.840" v="2297" actId="20577"/>
      <pc:docMkLst>
        <pc:docMk/>
      </pc:docMkLst>
      <pc:sldChg chg="addSp delSp modSp mod">
        <pc:chgData name="RIBOURG Mathieu (SNCF / DGA NUMERIQUE / e.SNCF Sol.574 TERRITOIRE)" userId="5f4ee258-87e5-4ed2-adc2-c8e6a1780f01" providerId="ADAL" clId="{085845C1-31C1-40DD-9EA9-96B160C69EAC}" dt="2026-03-03T19:48:31.993" v="2172" actId="6549"/>
        <pc:sldMkLst>
          <pc:docMk/>
          <pc:sldMk cId="681606244" sldId="256"/>
        </pc:sldMkLst>
        <pc:spChg chg="add mod">
          <ac:chgData name="RIBOURG Mathieu (SNCF / DGA NUMERIQUE / e.SNCF Sol.574 TERRITOIRE)" userId="5f4ee258-87e5-4ed2-adc2-c8e6a1780f01" providerId="ADAL" clId="{085845C1-31C1-40DD-9EA9-96B160C69EAC}" dt="2026-03-02T13:03:58.229" v="2124"/>
          <ac:spMkLst>
            <pc:docMk/>
            <pc:sldMk cId="681606244" sldId="256"/>
            <ac:spMk id="2" creationId="{D18DD175-20CE-D127-D3F8-5240913850D0}"/>
          </ac:spMkLst>
        </pc:spChg>
        <pc:spChg chg="mod ord">
          <ac:chgData name="RIBOURG Mathieu (SNCF / DGA NUMERIQUE / e.SNCF Sol.574 TERRITOIRE)" userId="5f4ee258-87e5-4ed2-adc2-c8e6a1780f01" providerId="ADAL" clId="{085845C1-31C1-40DD-9EA9-96B160C69EAC}" dt="2026-02-19T20:45:38.044" v="369" actId="167"/>
          <ac:spMkLst>
            <pc:docMk/>
            <pc:sldMk cId="681606244" sldId="256"/>
            <ac:spMk id="5" creationId="{44E69BAF-613C-DF3E-23D7-42483374A352}"/>
          </ac:spMkLst>
        </pc:spChg>
        <pc:spChg chg="mod">
          <ac:chgData name="RIBOURG Mathieu (SNCF / DGA NUMERIQUE / e.SNCF Sol.574 TERRITOIRE)" userId="5f4ee258-87e5-4ed2-adc2-c8e6a1780f01" providerId="ADAL" clId="{085845C1-31C1-40DD-9EA9-96B160C69EAC}" dt="2026-02-19T20:40:17.746" v="251" actId="207"/>
          <ac:spMkLst>
            <pc:docMk/>
            <pc:sldMk cId="681606244" sldId="256"/>
            <ac:spMk id="6" creationId="{A54A457C-79AA-358E-8AC7-AB32EC4B2BE4}"/>
          </ac:spMkLst>
        </pc:spChg>
        <pc:spChg chg="mod ord">
          <ac:chgData name="RIBOURG Mathieu (SNCF / DGA NUMERIQUE / e.SNCF Sol.574 TERRITOIRE)" userId="5f4ee258-87e5-4ed2-adc2-c8e6a1780f01" providerId="ADAL" clId="{085845C1-31C1-40DD-9EA9-96B160C69EAC}" dt="2026-02-20T13:14:34.885" v="1083" actId="167"/>
          <ac:spMkLst>
            <pc:docMk/>
            <pc:sldMk cId="681606244" sldId="256"/>
            <ac:spMk id="7" creationId="{F2522332-0E4A-E66B-4A6D-0E8E71306203}"/>
          </ac:spMkLst>
        </pc:spChg>
        <pc:spChg chg="add mod">
          <ac:chgData name="RIBOURG Mathieu (SNCF / DGA NUMERIQUE / e.SNCF Sol.574 TERRITOIRE)" userId="5f4ee258-87e5-4ed2-adc2-c8e6a1780f01" providerId="ADAL" clId="{085845C1-31C1-40DD-9EA9-96B160C69EAC}" dt="2026-02-20T13:03:17.057" v="970" actId="20577"/>
          <ac:spMkLst>
            <pc:docMk/>
            <pc:sldMk cId="681606244" sldId="256"/>
            <ac:spMk id="8" creationId="{38E6FE1C-AB27-CAAD-173D-86EEA5004D27}"/>
          </ac:spMkLst>
        </pc:spChg>
        <pc:spChg chg="add mod">
          <ac:chgData name="RIBOURG Mathieu (SNCF / DGA NUMERIQUE / e.SNCF Sol.574 TERRITOIRE)" userId="5f4ee258-87e5-4ed2-adc2-c8e6a1780f01" providerId="ADAL" clId="{085845C1-31C1-40DD-9EA9-96B160C69EAC}" dt="2026-03-03T19:48:31.993" v="2172" actId="6549"/>
          <ac:spMkLst>
            <pc:docMk/>
            <pc:sldMk cId="681606244" sldId="256"/>
            <ac:spMk id="15" creationId="{A067885D-09E4-B30F-8FE4-69D5551B2939}"/>
          </ac:spMkLst>
        </pc:spChg>
        <pc:spChg chg="add mod">
          <ac:chgData name="RIBOURG Mathieu (SNCF / DGA NUMERIQUE / e.SNCF Sol.574 TERRITOIRE)" userId="5f4ee258-87e5-4ed2-adc2-c8e6a1780f01" providerId="ADAL" clId="{085845C1-31C1-40DD-9EA9-96B160C69EAC}" dt="2026-03-02T13:16:58.984" v="2156" actId="20577"/>
          <ac:spMkLst>
            <pc:docMk/>
            <pc:sldMk cId="681606244" sldId="256"/>
            <ac:spMk id="17" creationId="{4C40ED29-13D3-A072-9949-38254FE54AB7}"/>
          </ac:spMkLst>
        </pc:spChg>
        <pc:spChg chg="mod">
          <ac:chgData name="RIBOURG Mathieu (SNCF / DGA NUMERIQUE / e.SNCF Sol.574 TERRITOIRE)" userId="5f4ee258-87e5-4ed2-adc2-c8e6a1780f01" providerId="ADAL" clId="{085845C1-31C1-40DD-9EA9-96B160C69EAC}" dt="2026-02-19T20:32:58.600" v="216" actId="20577"/>
          <ac:spMkLst>
            <pc:docMk/>
            <pc:sldMk cId="681606244" sldId="256"/>
            <ac:spMk id="19" creationId="{FE92C173-2884-B648-984F-1E0223EDB0B8}"/>
          </ac:spMkLst>
        </pc:spChg>
        <pc:spChg chg="add mod ord">
          <ac:chgData name="RIBOURG Mathieu (SNCF / DGA NUMERIQUE / e.SNCF Sol.574 TERRITOIRE)" userId="5f4ee258-87e5-4ed2-adc2-c8e6a1780f01" providerId="ADAL" clId="{085845C1-31C1-40DD-9EA9-96B160C69EAC}" dt="2026-02-20T13:14:51.377" v="1086" actId="2085"/>
          <ac:spMkLst>
            <pc:docMk/>
            <pc:sldMk cId="681606244" sldId="256"/>
            <ac:spMk id="21" creationId="{1D6483B9-0B6D-6B03-E205-25CD405B3E27}"/>
          </ac:spMkLst>
        </pc:spChg>
        <pc:spChg chg="add del mod">
          <ac:chgData name="RIBOURG Mathieu (SNCF / DGA NUMERIQUE / e.SNCF Sol.574 TERRITOIRE)" userId="5f4ee258-87e5-4ed2-adc2-c8e6a1780f01" providerId="ADAL" clId="{085845C1-31C1-40DD-9EA9-96B160C69EAC}" dt="2026-03-02T13:02:55.961" v="2114" actId="478"/>
          <ac:spMkLst>
            <pc:docMk/>
            <pc:sldMk cId="681606244" sldId="256"/>
            <ac:spMk id="26" creationId="{40995F20-ECA4-5C99-0B08-2F224E5208DF}"/>
          </ac:spMkLst>
        </pc:spChg>
        <pc:spChg chg="add del mod">
          <ac:chgData name="RIBOURG Mathieu (SNCF / DGA NUMERIQUE / e.SNCF Sol.574 TERRITOIRE)" userId="5f4ee258-87e5-4ed2-adc2-c8e6a1780f01" providerId="ADAL" clId="{085845C1-31C1-40DD-9EA9-96B160C69EAC}" dt="2026-03-02T13:02:55.961" v="2114" actId="478"/>
          <ac:spMkLst>
            <pc:docMk/>
            <pc:sldMk cId="681606244" sldId="256"/>
            <ac:spMk id="27" creationId="{885CFC8F-6F77-9D8C-8982-52DD82E69208}"/>
          </ac:spMkLst>
        </pc:spChg>
        <pc:spChg chg="add mod ord">
          <ac:chgData name="RIBOURG Mathieu (SNCF / DGA NUMERIQUE / e.SNCF Sol.574 TERRITOIRE)" userId="5f4ee258-87e5-4ed2-adc2-c8e6a1780f01" providerId="ADAL" clId="{085845C1-31C1-40DD-9EA9-96B160C69EAC}" dt="2026-02-20T13:15:19.141" v="1092" actId="14100"/>
          <ac:spMkLst>
            <pc:docMk/>
            <pc:sldMk cId="681606244" sldId="256"/>
            <ac:spMk id="28" creationId="{B24A5715-A84B-8D77-78FF-B7038898AAF9}"/>
          </ac:spMkLst>
        </pc:spChg>
        <pc:spChg chg="add mod">
          <ac:chgData name="RIBOURG Mathieu (SNCF / DGA NUMERIQUE / e.SNCF Sol.574 TERRITOIRE)" userId="5f4ee258-87e5-4ed2-adc2-c8e6a1780f01" providerId="ADAL" clId="{085845C1-31C1-40DD-9EA9-96B160C69EAC}" dt="2026-02-19T20:56:45.067" v="565" actId="20577"/>
          <ac:spMkLst>
            <pc:docMk/>
            <pc:sldMk cId="681606244" sldId="256"/>
            <ac:spMk id="34" creationId="{A3ADE1C3-635A-27B4-A81A-4A00F4855907}"/>
          </ac:spMkLst>
        </pc:spChg>
        <pc:spChg chg="add mod">
          <ac:chgData name="RIBOURG Mathieu (SNCF / DGA NUMERIQUE / e.SNCF Sol.574 TERRITOIRE)" userId="5f4ee258-87e5-4ed2-adc2-c8e6a1780f01" providerId="ADAL" clId="{085845C1-31C1-40DD-9EA9-96B160C69EAC}" dt="2026-03-03T19:47:49.173" v="2157"/>
          <ac:spMkLst>
            <pc:docMk/>
            <pc:sldMk cId="681606244" sldId="256"/>
            <ac:spMk id="35" creationId="{524A9372-3404-35BE-98E0-DDAB184BE564}"/>
          </ac:spMkLst>
        </pc:spChg>
        <pc:spChg chg="add del mod">
          <ac:chgData name="RIBOURG Mathieu (SNCF / DGA NUMERIQUE / e.SNCF Sol.574 TERRITOIRE)" userId="5f4ee258-87e5-4ed2-adc2-c8e6a1780f01" providerId="ADAL" clId="{085845C1-31C1-40DD-9EA9-96B160C69EAC}" dt="2026-03-02T13:02:55.961" v="2114" actId="478"/>
          <ac:spMkLst>
            <pc:docMk/>
            <pc:sldMk cId="681606244" sldId="256"/>
            <ac:spMk id="39" creationId="{482E6424-E2A2-A139-946A-7825306F4988}"/>
          </ac:spMkLst>
        </pc:spChg>
        <pc:spChg chg="add del mod">
          <ac:chgData name="RIBOURG Mathieu (SNCF / DGA NUMERIQUE / e.SNCF Sol.574 TERRITOIRE)" userId="5f4ee258-87e5-4ed2-adc2-c8e6a1780f01" providerId="ADAL" clId="{085845C1-31C1-40DD-9EA9-96B160C69EAC}" dt="2026-03-02T13:02:55.961" v="2114" actId="478"/>
          <ac:spMkLst>
            <pc:docMk/>
            <pc:sldMk cId="681606244" sldId="256"/>
            <ac:spMk id="40" creationId="{940A3E0B-C67E-E3D9-EABB-6F13C60427AC}"/>
          </ac:spMkLst>
        </pc:spChg>
        <pc:picChg chg="add mod">
          <ac:chgData name="RIBOURG Mathieu (SNCF / DGA NUMERIQUE / e.SNCF Sol.574 TERRITOIRE)" userId="5f4ee258-87e5-4ed2-adc2-c8e6a1780f01" providerId="ADAL" clId="{085845C1-31C1-40DD-9EA9-96B160C69EAC}" dt="2026-02-19T20:25:50.649" v="120" actId="1038"/>
          <ac:picMkLst>
            <pc:docMk/>
            <pc:sldMk cId="681606244" sldId="256"/>
            <ac:picMk id="3" creationId="{3503D746-1AC8-D98B-3991-5B65900B2072}"/>
          </ac:picMkLst>
        </pc:picChg>
        <pc:picChg chg="add mod">
          <ac:chgData name="RIBOURG Mathieu (SNCF / DGA NUMERIQUE / e.SNCF Sol.574 TERRITOIRE)" userId="5f4ee258-87e5-4ed2-adc2-c8e6a1780f01" providerId="ADAL" clId="{085845C1-31C1-40DD-9EA9-96B160C69EAC}" dt="2026-02-19T20:26:06.418" v="124" actId="1076"/>
          <ac:picMkLst>
            <pc:docMk/>
            <pc:sldMk cId="681606244" sldId="256"/>
            <ac:picMk id="4" creationId="{98E00488-A69E-A881-65DA-A482C5BB7627}"/>
          </ac:picMkLst>
        </pc:picChg>
        <pc:picChg chg="add del mod">
          <ac:chgData name="RIBOURG Mathieu (SNCF / DGA NUMERIQUE / e.SNCF Sol.574 TERRITOIRE)" userId="5f4ee258-87e5-4ed2-adc2-c8e6a1780f01" providerId="ADAL" clId="{085845C1-31C1-40DD-9EA9-96B160C69EAC}" dt="2026-03-02T13:16:46.737" v="2154" actId="478"/>
          <ac:picMkLst>
            <pc:docMk/>
            <pc:sldMk cId="681606244" sldId="256"/>
            <ac:picMk id="10" creationId="{073B0DFF-685A-F08D-DC71-19868749C29C}"/>
          </ac:picMkLst>
        </pc:picChg>
        <pc:picChg chg="add mod modCrop">
          <ac:chgData name="RIBOURG Mathieu (SNCF / DGA NUMERIQUE / e.SNCF Sol.574 TERRITOIRE)" userId="5f4ee258-87e5-4ed2-adc2-c8e6a1780f01" providerId="ADAL" clId="{085845C1-31C1-40DD-9EA9-96B160C69EAC}" dt="2026-02-19T20:37:33.973" v="236" actId="1076"/>
          <ac:picMkLst>
            <pc:docMk/>
            <pc:sldMk cId="681606244" sldId="256"/>
            <ac:picMk id="14" creationId="{E8C23FA6-2705-639E-F327-5C5AE1153B63}"/>
          </ac:picMkLst>
        </pc:picChg>
        <pc:picChg chg="add mod modCrop">
          <ac:chgData name="RIBOURG Mathieu (SNCF / DGA NUMERIQUE / e.SNCF Sol.574 TERRITOIRE)" userId="5f4ee258-87e5-4ed2-adc2-c8e6a1780f01" providerId="ADAL" clId="{085845C1-31C1-40DD-9EA9-96B160C69EAC}" dt="2026-02-19T20:43:01.056" v="336" actId="732"/>
          <ac:picMkLst>
            <pc:docMk/>
            <pc:sldMk cId="681606244" sldId="256"/>
            <ac:picMk id="16" creationId="{74DD88BB-57DE-64CD-852E-8B76A205A67A}"/>
          </ac:picMkLst>
        </pc:picChg>
        <pc:picChg chg="add mod">
          <ac:chgData name="RIBOURG Mathieu (SNCF / DGA NUMERIQUE / e.SNCF Sol.574 TERRITOIRE)" userId="5f4ee258-87e5-4ed2-adc2-c8e6a1780f01" providerId="ADAL" clId="{085845C1-31C1-40DD-9EA9-96B160C69EAC}" dt="2026-03-02T13:16:45.655" v="2153"/>
          <ac:picMkLst>
            <pc:docMk/>
            <pc:sldMk cId="681606244" sldId="256"/>
            <ac:picMk id="22" creationId="{4E651E8B-D3EF-FFA9-4158-6A100D447250}"/>
          </ac:picMkLst>
        </pc:picChg>
        <pc:cxnChg chg="mod ord">
          <ac:chgData name="RIBOURG Mathieu (SNCF / DGA NUMERIQUE / e.SNCF Sol.574 TERRITOIRE)" userId="5f4ee258-87e5-4ed2-adc2-c8e6a1780f01" providerId="ADAL" clId="{085845C1-31C1-40DD-9EA9-96B160C69EAC}" dt="2026-02-20T13:12:06.213" v="1071" actId="166"/>
          <ac:cxnSpMkLst>
            <pc:docMk/>
            <pc:sldMk cId="681606244" sldId="256"/>
            <ac:cxnSpMk id="9" creationId="{6D80DAC2-61B0-8D42-96AC-68D86E5B0834}"/>
          </ac:cxnSpMkLst>
        </pc:cxnChg>
        <pc:cxnChg chg="add del mod ord">
          <ac:chgData name="RIBOURG Mathieu (SNCF / DGA NUMERIQUE / e.SNCF Sol.574 TERRITOIRE)" userId="5f4ee258-87e5-4ed2-adc2-c8e6a1780f01" providerId="ADAL" clId="{085845C1-31C1-40DD-9EA9-96B160C69EAC}" dt="2026-03-02T13:02:52.773" v="2113" actId="478"/>
          <ac:cxnSpMkLst>
            <pc:docMk/>
            <pc:sldMk cId="681606244" sldId="256"/>
            <ac:cxnSpMk id="11" creationId="{989088C0-9F0F-EB04-AC87-54BFF558688D}"/>
          </ac:cxnSpMkLst>
        </pc:cxnChg>
        <pc:cxnChg chg="ord">
          <ac:chgData name="RIBOURG Mathieu (SNCF / DGA NUMERIQUE / e.SNCF Sol.574 TERRITOIRE)" userId="5f4ee258-87e5-4ed2-adc2-c8e6a1780f01" providerId="ADAL" clId="{085845C1-31C1-40DD-9EA9-96B160C69EAC}" dt="2026-02-20T13:15:09.604" v="1089" actId="166"/>
          <ac:cxnSpMkLst>
            <pc:docMk/>
            <pc:sldMk cId="681606244" sldId="256"/>
            <ac:cxnSpMk id="12" creationId="{27D24DFD-8BA4-E94B-2C88-D0C88E8F8DC8}"/>
          </ac:cxnSpMkLst>
        </pc:cxnChg>
        <pc:cxnChg chg="add del mod">
          <ac:chgData name="RIBOURG Mathieu (SNCF / DGA NUMERIQUE / e.SNCF Sol.574 TERRITOIRE)" userId="5f4ee258-87e5-4ed2-adc2-c8e6a1780f01" providerId="ADAL" clId="{085845C1-31C1-40DD-9EA9-96B160C69EAC}" dt="2026-03-02T13:02:55.961" v="2114" actId="478"/>
          <ac:cxnSpMkLst>
            <pc:docMk/>
            <pc:sldMk cId="681606244" sldId="256"/>
            <ac:cxnSpMk id="13" creationId="{EF5A9257-720F-9C9B-B928-852F03B85F35}"/>
          </ac:cxnSpMkLst>
        </pc:cxnChg>
        <pc:cxnChg chg="add del mod">
          <ac:chgData name="RIBOURG Mathieu (SNCF / DGA NUMERIQUE / e.SNCF Sol.574 TERRITOIRE)" userId="5f4ee258-87e5-4ed2-adc2-c8e6a1780f01" providerId="ADAL" clId="{085845C1-31C1-40DD-9EA9-96B160C69EAC}" dt="2026-03-02T13:02:38.044" v="2111" actId="478"/>
          <ac:cxnSpMkLst>
            <pc:docMk/>
            <pc:sldMk cId="681606244" sldId="256"/>
            <ac:cxnSpMk id="18" creationId="{4F80BD71-720B-70E9-186F-877C9E6DE8B3}"/>
          </ac:cxnSpMkLst>
        </pc:cxnChg>
      </pc:sldChg>
      <pc:sldChg chg="addSp delSp modSp add mod">
        <pc:chgData name="RIBOURG Mathieu (SNCF / DGA NUMERIQUE / e.SNCF Sol.574 TERRITOIRE)" userId="5f4ee258-87e5-4ed2-adc2-c8e6a1780f01" providerId="ADAL" clId="{085845C1-31C1-40DD-9EA9-96B160C69EAC}" dt="2026-03-03T19:50:54.926" v="2190" actId="6549"/>
        <pc:sldMkLst>
          <pc:docMk/>
          <pc:sldMk cId="1737654963" sldId="257"/>
        </pc:sldMkLst>
        <pc:spChg chg="add mod">
          <ac:chgData name="RIBOURG Mathieu (SNCF / DGA NUMERIQUE / e.SNCF Sol.574 TERRITOIRE)" userId="5f4ee258-87e5-4ed2-adc2-c8e6a1780f01" providerId="ADAL" clId="{085845C1-31C1-40DD-9EA9-96B160C69EAC}" dt="2026-03-02T13:03:46.467" v="2120"/>
          <ac:spMkLst>
            <pc:docMk/>
            <pc:sldMk cId="1737654963" sldId="257"/>
            <ac:spMk id="2" creationId="{BC1CC2C2-563A-298A-F9FC-25A41193C7E3}"/>
          </ac:spMkLst>
        </pc:spChg>
        <pc:spChg chg="add mod">
          <ac:chgData name="RIBOURG Mathieu (SNCF / DGA NUMERIQUE / e.SNCF Sol.574 TERRITOIRE)" userId="5f4ee258-87e5-4ed2-adc2-c8e6a1780f01" providerId="ADAL" clId="{085845C1-31C1-40DD-9EA9-96B160C69EAC}" dt="2026-03-03T19:50:54.926" v="2190" actId="6549"/>
          <ac:spMkLst>
            <pc:docMk/>
            <pc:sldMk cId="1737654963" sldId="257"/>
            <ac:spMk id="10" creationId="{9A5FFEC5-917D-C0AC-1F99-58BF0FA21A6B}"/>
          </ac:spMkLst>
        </pc:spChg>
        <pc:spChg chg="mod">
          <ac:chgData name="RIBOURG Mathieu (SNCF / DGA NUMERIQUE / e.SNCF Sol.574 TERRITOIRE)" userId="5f4ee258-87e5-4ed2-adc2-c8e6a1780f01" providerId="ADAL" clId="{085845C1-31C1-40DD-9EA9-96B160C69EAC}" dt="2026-02-20T13:25:59.188" v="1217" actId="20577"/>
          <ac:spMkLst>
            <pc:docMk/>
            <pc:sldMk cId="1737654963" sldId="257"/>
            <ac:spMk id="17" creationId="{3CB8FD6B-5FB8-1F43-B671-C0DB3F82C9BA}"/>
          </ac:spMkLst>
        </pc:spChg>
        <pc:spChg chg="del">
          <ac:chgData name="RIBOURG Mathieu (SNCF / DGA NUMERIQUE / e.SNCF Sol.574 TERRITOIRE)" userId="5f4ee258-87e5-4ed2-adc2-c8e6a1780f01" providerId="ADAL" clId="{085845C1-31C1-40DD-9EA9-96B160C69EAC}" dt="2026-03-02T13:03:25.528" v="2117" actId="478"/>
          <ac:spMkLst>
            <pc:docMk/>
            <pc:sldMk cId="1737654963" sldId="257"/>
            <ac:spMk id="26" creationId="{288AAC45-446B-D739-09BE-F231CF7C5901}"/>
          </ac:spMkLst>
        </pc:spChg>
        <pc:spChg chg="del">
          <ac:chgData name="RIBOURG Mathieu (SNCF / DGA NUMERIQUE / e.SNCF Sol.574 TERRITOIRE)" userId="5f4ee258-87e5-4ed2-adc2-c8e6a1780f01" providerId="ADAL" clId="{085845C1-31C1-40DD-9EA9-96B160C69EAC}" dt="2026-03-02T13:03:25.528" v="2117" actId="478"/>
          <ac:spMkLst>
            <pc:docMk/>
            <pc:sldMk cId="1737654963" sldId="257"/>
            <ac:spMk id="27" creationId="{BCDB121F-0681-10CE-660E-DB7D6334E7ED}"/>
          </ac:spMkLst>
        </pc:spChg>
        <pc:spChg chg="mod">
          <ac:chgData name="RIBOURG Mathieu (SNCF / DGA NUMERIQUE / e.SNCF Sol.574 TERRITOIRE)" userId="5f4ee258-87e5-4ed2-adc2-c8e6a1780f01" providerId="ADAL" clId="{085845C1-31C1-40DD-9EA9-96B160C69EAC}" dt="2026-03-03T19:50:34.457" v="2178" actId="20577"/>
          <ac:spMkLst>
            <pc:docMk/>
            <pc:sldMk cId="1737654963" sldId="257"/>
            <ac:spMk id="35" creationId="{491CA3C6-F1B2-879D-9372-896125A3813E}"/>
          </ac:spMkLst>
        </pc:spChg>
        <pc:spChg chg="del mod">
          <ac:chgData name="RIBOURG Mathieu (SNCF / DGA NUMERIQUE / e.SNCF Sol.574 TERRITOIRE)" userId="5f4ee258-87e5-4ed2-adc2-c8e6a1780f01" providerId="ADAL" clId="{085845C1-31C1-40DD-9EA9-96B160C69EAC}" dt="2026-03-02T13:03:25.528" v="2117" actId="478"/>
          <ac:spMkLst>
            <pc:docMk/>
            <pc:sldMk cId="1737654963" sldId="257"/>
            <ac:spMk id="39" creationId="{00A2BC82-A735-F10A-51A1-6189B1939602}"/>
          </ac:spMkLst>
        </pc:spChg>
        <pc:spChg chg="del mod">
          <ac:chgData name="RIBOURG Mathieu (SNCF / DGA NUMERIQUE / e.SNCF Sol.574 TERRITOIRE)" userId="5f4ee258-87e5-4ed2-adc2-c8e6a1780f01" providerId="ADAL" clId="{085845C1-31C1-40DD-9EA9-96B160C69EAC}" dt="2026-03-02T13:03:25.528" v="2117" actId="478"/>
          <ac:spMkLst>
            <pc:docMk/>
            <pc:sldMk cId="1737654963" sldId="257"/>
            <ac:spMk id="40" creationId="{7CEAEA7B-A706-9513-42EB-F460ADB3DBFA}"/>
          </ac:spMkLst>
        </pc:spChg>
        <pc:picChg chg="add mod">
          <ac:chgData name="RIBOURG Mathieu (SNCF / DGA NUMERIQUE / e.SNCF Sol.574 TERRITOIRE)" userId="5f4ee258-87e5-4ed2-adc2-c8e6a1780f01" providerId="ADAL" clId="{085845C1-31C1-40DD-9EA9-96B160C69EAC}" dt="2026-02-20T13:25:12.358" v="1205" actId="14100"/>
          <ac:picMkLst>
            <pc:docMk/>
            <pc:sldMk cId="1737654963" sldId="257"/>
            <ac:picMk id="15" creationId="{BBB0D157-F90C-AFB3-3833-32155BBB01BA}"/>
          </ac:picMkLst>
        </pc:picChg>
        <pc:picChg chg="add mod">
          <ac:chgData name="RIBOURG Mathieu (SNCF / DGA NUMERIQUE / e.SNCF Sol.574 TERRITOIRE)" userId="5f4ee258-87e5-4ed2-adc2-c8e6a1780f01" providerId="ADAL" clId="{085845C1-31C1-40DD-9EA9-96B160C69EAC}" dt="2026-02-20T13:24:39.079" v="1202" actId="1076"/>
          <ac:picMkLst>
            <pc:docMk/>
            <pc:sldMk cId="1737654963" sldId="257"/>
            <ac:picMk id="22" creationId="{78C9C68E-C04F-A7FA-8702-0F0F9261F279}"/>
          </ac:picMkLst>
        </pc:picChg>
        <pc:cxnChg chg="del">
          <ac:chgData name="RIBOURG Mathieu (SNCF / DGA NUMERIQUE / e.SNCF Sol.574 TERRITOIRE)" userId="5f4ee258-87e5-4ed2-adc2-c8e6a1780f01" providerId="ADAL" clId="{085845C1-31C1-40DD-9EA9-96B160C69EAC}" dt="2026-03-02T13:03:25.528" v="2117" actId="478"/>
          <ac:cxnSpMkLst>
            <pc:docMk/>
            <pc:sldMk cId="1737654963" sldId="257"/>
            <ac:cxnSpMk id="18" creationId="{D3A7C52B-6557-EC3C-D2E7-27523F3E0ECC}"/>
          </ac:cxnSpMkLst>
        </pc:cxnChg>
      </pc:sldChg>
      <pc:sldChg chg="addSp delSp modSp add mod modAnim">
        <pc:chgData name="RIBOURG Mathieu (SNCF / DGA NUMERIQUE / e.SNCF Sol.574 TERRITOIRE)" userId="5f4ee258-87e5-4ed2-adc2-c8e6a1780f01" providerId="ADAL" clId="{085845C1-31C1-40DD-9EA9-96B160C69EAC}" dt="2026-03-03T19:52:42.684" v="2206" actId="6549"/>
        <pc:sldMkLst>
          <pc:docMk/>
          <pc:sldMk cId="3954837423" sldId="258"/>
        </pc:sldMkLst>
        <pc:spChg chg="add mod">
          <ac:chgData name="RIBOURG Mathieu (SNCF / DGA NUMERIQUE / e.SNCF Sol.574 TERRITOIRE)" userId="5f4ee258-87e5-4ed2-adc2-c8e6a1780f01" providerId="ADAL" clId="{085845C1-31C1-40DD-9EA9-96B160C69EAC}" dt="2026-03-02T13:04:02.170" v="2125"/>
          <ac:spMkLst>
            <pc:docMk/>
            <pc:sldMk cId="3954837423" sldId="258"/>
            <ac:spMk id="2" creationId="{388E94E8-B161-F072-DF06-4057C30A1130}"/>
          </ac:spMkLst>
        </pc:spChg>
        <pc:spChg chg="add mod">
          <ac:chgData name="RIBOURG Mathieu (SNCF / DGA NUMERIQUE / e.SNCF Sol.574 TERRITOIRE)" userId="5f4ee258-87e5-4ed2-adc2-c8e6a1780f01" providerId="ADAL" clId="{085845C1-31C1-40DD-9EA9-96B160C69EAC}" dt="2026-03-03T19:52:42.684" v="2206" actId="6549"/>
          <ac:spMkLst>
            <pc:docMk/>
            <pc:sldMk cId="3954837423" sldId="258"/>
            <ac:spMk id="10" creationId="{159AF1EB-ED0D-B7BB-B4CC-368380400B21}"/>
          </ac:spMkLst>
        </pc:spChg>
        <pc:spChg chg="mod">
          <ac:chgData name="RIBOURG Mathieu (SNCF / DGA NUMERIQUE / e.SNCF Sol.574 TERRITOIRE)" userId="5f4ee258-87e5-4ed2-adc2-c8e6a1780f01" providerId="ADAL" clId="{085845C1-31C1-40DD-9EA9-96B160C69EAC}" dt="2026-02-20T13:39:51.806" v="1286" actId="20577"/>
          <ac:spMkLst>
            <pc:docMk/>
            <pc:sldMk cId="3954837423" sldId="258"/>
            <ac:spMk id="17" creationId="{39B706F8-2E0D-B02D-C9BF-D6C0EC541C9D}"/>
          </ac:spMkLst>
        </pc:spChg>
        <pc:spChg chg="del">
          <ac:chgData name="RIBOURG Mathieu (SNCF / DGA NUMERIQUE / e.SNCF Sol.574 TERRITOIRE)" userId="5f4ee258-87e5-4ed2-adc2-c8e6a1780f01" providerId="ADAL" clId="{085845C1-31C1-40DD-9EA9-96B160C69EAC}" dt="2026-03-02T13:03:32.331" v="2118" actId="478"/>
          <ac:spMkLst>
            <pc:docMk/>
            <pc:sldMk cId="3954837423" sldId="258"/>
            <ac:spMk id="26" creationId="{C9A0953E-9A94-93FB-6B36-9F86C93AC619}"/>
          </ac:spMkLst>
        </pc:spChg>
        <pc:spChg chg="del">
          <ac:chgData name="RIBOURG Mathieu (SNCF / DGA NUMERIQUE / e.SNCF Sol.574 TERRITOIRE)" userId="5f4ee258-87e5-4ed2-adc2-c8e6a1780f01" providerId="ADAL" clId="{085845C1-31C1-40DD-9EA9-96B160C69EAC}" dt="2026-03-02T13:03:32.331" v="2118" actId="478"/>
          <ac:spMkLst>
            <pc:docMk/>
            <pc:sldMk cId="3954837423" sldId="258"/>
            <ac:spMk id="27" creationId="{EF93BAE8-5165-94C6-9B41-FCBEE1A7AF52}"/>
          </ac:spMkLst>
        </pc:spChg>
        <pc:spChg chg="mod">
          <ac:chgData name="RIBOURG Mathieu (SNCF / DGA NUMERIQUE / e.SNCF Sol.574 TERRITOIRE)" userId="5f4ee258-87e5-4ed2-adc2-c8e6a1780f01" providerId="ADAL" clId="{085845C1-31C1-40DD-9EA9-96B160C69EAC}" dt="2026-03-03T19:52:04.848" v="2191"/>
          <ac:spMkLst>
            <pc:docMk/>
            <pc:sldMk cId="3954837423" sldId="258"/>
            <ac:spMk id="35" creationId="{3E5D135C-4372-C7D2-3C1D-F0923860A7E9}"/>
          </ac:spMkLst>
        </pc:spChg>
        <pc:spChg chg="del mod">
          <ac:chgData name="RIBOURG Mathieu (SNCF / DGA NUMERIQUE / e.SNCF Sol.574 TERRITOIRE)" userId="5f4ee258-87e5-4ed2-adc2-c8e6a1780f01" providerId="ADAL" clId="{085845C1-31C1-40DD-9EA9-96B160C69EAC}" dt="2026-03-02T13:03:32.331" v="2118" actId="478"/>
          <ac:spMkLst>
            <pc:docMk/>
            <pc:sldMk cId="3954837423" sldId="258"/>
            <ac:spMk id="39" creationId="{E2C111E6-7769-E5D3-CE30-3061A9C38363}"/>
          </ac:spMkLst>
        </pc:spChg>
        <pc:spChg chg="del mod">
          <ac:chgData name="RIBOURG Mathieu (SNCF / DGA NUMERIQUE / e.SNCF Sol.574 TERRITOIRE)" userId="5f4ee258-87e5-4ed2-adc2-c8e6a1780f01" providerId="ADAL" clId="{085845C1-31C1-40DD-9EA9-96B160C69EAC}" dt="2026-03-02T13:03:32.331" v="2118" actId="478"/>
          <ac:spMkLst>
            <pc:docMk/>
            <pc:sldMk cId="3954837423" sldId="258"/>
            <ac:spMk id="40" creationId="{2E13BE92-C7B5-0484-EAD9-FB42E6C3979F}"/>
          </ac:spMkLst>
        </pc:spChg>
        <pc:picChg chg="add mod">
          <ac:chgData name="RIBOURG Mathieu (SNCF / DGA NUMERIQUE / e.SNCF Sol.574 TERRITOIRE)" userId="5f4ee258-87e5-4ed2-adc2-c8e6a1780f01" providerId="ADAL" clId="{085845C1-31C1-40DD-9EA9-96B160C69EAC}" dt="2026-02-20T13:39:17.689" v="1273" actId="1076"/>
          <ac:picMkLst>
            <pc:docMk/>
            <pc:sldMk cId="3954837423" sldId="258"/>
            <ac:picMk id="32" creationId="{D4D7DFEC-E421-D8C1-30B5-DD5673B5DA2B}"/>
          </ac:picMkLst>
        </pc:picChg>
        <pc:picChg chg="add mod modCrop">
          <ac:chgData name="RIBOURG Mathieu (SNCF / DGA NUMERIQUE / e.SNCF Sol.574 TERRITOIRE)" userId="5f4ee258-87e5-4ed2-adc2-c8e6a1780f01" providerId="ADAL" clId="{085845C1-31C1-40DD-9EA9-96B160C69EAC}" dt="2026-02-20T13:39:09.266" v="1272" actId="1076"/>
          <ac:picMkLst>
            <pc:docMk/>
            <pc:sldMk cId="3954837423" sldId="258"/>
            <ac:picMk id="36" creationId="{4D6AF908-0B3F-0311-C8F3-25B2C2B7247A}"/>
          </ac:picMkLst>
        </pc:picChg>
        <pc:cxnChg chg="del">
          <ac:chgData name="RIBOURG Mathieu (SNCF / DGA NUMERIQUE / e.SNCF Sol.574 TERRITOIRE)" userId="5f4ee258-87e5-4ed2-adc2-c8e6a1780f01" providerId="ADAL" clId="{085845C1-31C1-40DD-9EA9-96B160C69EAC}" dt="2026-03-02T13:03:34.308" v="2119" actId="478"/>
          <ac:cxnSpMkLst>
            <pc:docMk/>
            <pc:sldMk cId="3954837423" sldId="258"/>
            <ac:cxnSpMk id="18" creationId="{9B87F0F1-94F0-BC4D-E239-671B2070B3BC}"/>
          </ac:cxnSpMkLst>
        </pc:cxnChg>
      </pc:sldChg>
      <pc:sldChg chg="addSp delSp modSp add mod">
        <pc:chgData name="RIBOURG Mathieu (SNCF / DGA NUMERIQUE / e.SNCF Sol.574 TERRITOIRE)" userId="5f4ee258-87e5-4ed2-adc2-c8e6a1780f01" providerId="ADAL" clId="{085845C1-31C1-40DD-9EA9-96B160C69EAC}" dt="2026-02-25T16:00:09.804" v="2080" actId="6549"/>
        <pc:sldMkLst>
          <pc:docMk/>
          <pc:sldMk cId="2996413334" sldId="259"/>
        </pc:sldMkLst>
        <pc:spChg chg="add mod">
          <ac:chgData name="RIBOURG Mathieu (SNCF / DGA NUMERIQUE / e.SNCF Sol.574 TERRITOIRE)" userId="5f4ee258-87e5-4ed2-adc2-c8e6a1780f01" providerId="ADAL" clId="{085845C1-31C1-40DD-9EA9-96B160C69EAC}" dt="2026-02-25T16:00:09.804" v="2080" actId="6549"/>
          <ac:spMkLst>
            <pc:docMk/>
            <pc:sldMk cId="2996413334" sldId="259"/>
            <ac:spMk id="2" creationId="{1F871E32-D5C9-1B6F-29A5-01DB65C920EC}"/>
          </ac:spMkLst>
        </pc:spChg>
        <pc:spChg chg="mod">
          <ac:chgData name="RIBOURG Mathieu (SNCF / DGA NUMERIQUE / e.SNCF Sol.574 TERRITOIRE)" userId="5f4ee258-87e5-4ed2-adc2-c8e6a1780f01" providerId="ADAL" clId="{085845C1-31C1-40DD-9EA9-96B160C69EAC}" dt="2026-02-20T13:43:31.879" v="1335" actId="20577"/>
          <ac:spMkLst>
            <pc:docMk/>
            <pc:sldMk cId="2996413334" sldId="259"/>
            <ac:spMk id="17" creationId="{44714C41-687B-5467-4570-951F6112F5C9}"/>
          </ac:spMkLst>
        </pc:spChg>
        <pc:spChg chg="mod">
          <ac:chgData name="RIBOURG Mathieu (SNCF / DGA NUMERIQUE / e.SNCF Sol.574 TERRITOIRE)" userId="5f4ee258-87e5-4ed2-adc2-c8e6a1780f01" providerId="ADAL" clId="{085845C1-31C1-40DD-9EA9-96B160C69EAC}" dt="2026-02-25T15:58:59.765" v="2039" actId="20577"/>
          <ac:spMkLst>
            <pc:docMk/>
            <pc:sldMk cId="2996413334" sldId="259"/>
            <ac:spMk id="26" creationId="{0DFC2CC0-C366-C470-0002-23FDB1C21EA6}"/>
          </ac:spMkLst>
        </pc:spChg>
        <pc:spChg chg="mod">
          <ac:chgData name="RIBOURG Mathieu (SNCF / DGA NUMERIQUE / e.SNCF Sol.574 TERRITOIRE)" userId="5f4ee258-87e5-4ed2-adc2-c8e6a1780f01" providerId="ADAL" clId="{085845C1-31C1-40DD-9EA9-96B160C69EAC}" dt="2026-02-25T15:58:41.639" v="2025" actId="404"/>
          <ac:spMkLst>
            <pc:docMk/>
            <pc:sldMk cId="2996413334" sldId="259"/>
            <ac:spMk id="35" creationId="{97B6BB9B-37EE-1724-AC97-6740726CB814}"/>
          </ac:spMkLst>
        </pc:spChg>
        <pc:picChg chg="add mod modCrop">
          <ac:chgData name="RIBOURG Mathieu (SNCF / DGA NUMERIQUE / e.SNCF Sol.574 TERRITOIRE)" userId="5f4ee258-87e5-4ed2-adc2-c8e6a1780f01" providerId="ADAL" clId="{085845C1-31C1-40DD-9EA9-96B160C69EAC}" dt="2026-02-20T13:44:26.769" v="1349" actId="1076"/>
          <ac:picMkLst>
            <pc:docMk/>
            <pc:sldMk cId="2996413334" sldId="259"/>
            <ac:picMk id="20" creationId="{6179707D-5084-2329-E1F3-8EEDCE02C2A0}"/>
          </ac:picMkLst>
        </pc:picChg>
        <pc:picChg chg="add mod">
          <ac:chgData name="RIBOURG Mathieu (SNCF / DGA NUMERIQUE / e.SNCF Sol.574 TERRITOIRE)" userId="5f4ee258-87e5-4ed2-adc2-c8e6a1780f01" providerId="ADAL" clId="{085845C1-31C1-40DD-9EA9-96B160C69EAC}" dt="2026-02-20T13:44:35.681" v="1353" actId="1076"/>
          <ac:picMkLst>
            <pc:docMk/>
            <pc:sldMk cId="2996413334" sldId="259"/>
            <ac:picMk id="23" creationId="{A380C345-B792-FFE8-EB1F-13B9D0BB7068}"/>
          </ac:picMkLst>
        </pc:picChg>
      </pc:sldChg>
      <pc:sldChg chg="addSp delSp modSp add mod">
        <pc:chgData name="RIBOURG Mathieu (SNCF / DGA NUMERIQUE / e.SNCF Sol.574 TERRITOIRE)" userId="5f4ee258-87e5-4ed2-adc2-c8e6a1780f01" providerId="ADAL" clId="{085845C1-31C1-40DD-9EA9-96B160C69EAC}" dt="2026-02-25T15:54:52.623" v="2021" actId="404"/>
        <pc:sldMkLst>
          <pc:docMk/>
          <pc:sldMk cId="3093178361" sldId="260"/>
        </pc:sldMkLst>
        <pc:spChg chg="mod">
          <ac:chgData name="RIBOURG Mathieu (SNCF / DGA NUMERIQUE / e.SNCF Sol.574 TERRITOIRE)" userId="5f4ee258-87e5-4ed2-adc2-c8e6a1780f01" providerId="ADAL" clId="{085845C1-31C1-40DD-9EA9-96B160C69EAC}" dt="2026-02-20T13:50:38.951" v="1417" actId="20577"/>
          <ac:spMkLst>
            <pc:docMk/>
            <pc:sldMk cId="3093178361" sldId="260"/>
            <ac:spMk id="17" creationId="{27A5ADA0-E7E7-F23C-5306-FBDCFA355A72}"/>
          </ac:spMkLst>
        </pc:spChg>
        <pc:spChg chg="mod">
          <ac:chgData name="RIBOURG Mathieu (SNCF / DGA NUMERIQUE / e.SNCF Sol.574 TERRITOIRE)" userId="5f4ee258-87e5-4ed2-adc2-c8e6a1780f01" providerId="ADAL" clId="{085845C1-31C1-40DD-9EA9-96B160C69EAC}" dt="2026-02-25T15:49:42.073" v="2001" actId="20577"/>
          <ac:spMkLst>
            <pc:docMk/>
            <pc:sldMk cId="3093178361" sldId="260"/>
            <ac:spMk id="26" creationId="{EB2C6112-C49C-DF94-FD8C-617C32979709}"/>
          </ac:spMkLst>
        </pc:spChg>
        <pc:spChg chg="mod">
          <ac:chgData name="RIBOURG Mathieu (SNCF / DGA NUMERIQUE / e.SNCF Sol.574 TERRITOIRE)" userId="5f4ee258-87e5-4ed2-adc2-c8e6a1780f01" providerId="ADAL" clId="{085845C1-31C1-40DD-9EA9-96B160C69EAC}" dt="2026-02-25T15:54:06.302" v="2003"/>
          <ac:spMkLst>
            <pc:docMk/>
            <pc:sldMk cId="3093178361" sldId="260"/>
            <ac:spMk id="35" creationId="{155B0BD2-DB53-73F7-C6F0-A89D7597D181}"/>
          </ac:spMkLst>
        </pc:spChg>
        <pc:spChg chg="mod">
          <ac:chgData name="RIBOURG Mathieu (SNCF / DGA NUMERIQUE / e.SNCF Sol.574 TERRITOIRE)" userId="5f4ee258-87e5-4ed2-adc2-c8e6a1780f01" providerId="ADAL" clId="{085845C1-31C1-40DD-9EA9-96B160C69EAC}" dt="2026-02-25T15:54:52.623" v="2021" actId="404"/>
          <ac:spMkLst>
            <pc:docMk/>
            <pc:sldMk cId="3093178361" sldId="260"/>
            <ac:spMk id="39" creationId="{4F91322A-DB24-E159-B79B-FA7AECC9DC6F}"/>
          </ac:spMkLst>
        </pc:spChg>
        <pc:picChg chg="add mod ord">
          <ac:chgData name="RIBOURG Mathieu (SNCF / DGA NUMERIQUE / e.SNCF Sol.574 TERRITOIRE)" userId="5f4ee258-87e5-4ed2-adc2-c8e6a1780f01" providerId="ADAL" clId="{085845C1-31C1-40DD-9EA9-96B160C69EAC}" dt="2026-02-20T13:49:59.954" v="1397" actId="14100"/>
          <ac:picMkLst>
            <pc:docMk/>
            <pc:sldMk cId="3093178361" sldId="260"/>
            <ac:picMk id="25" creationId="{AEBC2143-5FC8-A31C-EADA-6D1A380DFDE7}"/>
          </ac:picMkLst>
        </pc:picChg>
        <pc:picChg chg="add mod">
          <ac:chgData name="RIBOURG Mathieu (SNCF / DGA NUMERIQUE / e.SNCF Sol.574 TERRITOIRE)" userId="5f4ee258-87e5-4ed2-adc2-c8e6a1780f01" providerId="ADAL" clId="{085845C1-31C1-40DD-9EA9-96B160C69EAC}" dt="2026-02-20T13:49:55.953" v="1396" actId="14100"/>
          <ac:picMkLst>
            <pc:docMk/>
            <pc:sldMk cId="3093178361" sldId="260"/>
            <ac:picMk id="30" creationId="{3DF4E6F7-B495-306E-5894-07145C1972CB}"/>
          </ac:picMkLst>
        </pc:picChg>
      </pc:sldChg>
      <pc:sldChg chg="addSp delSp modSp add mod">
        <pc:chgData name="RIBOURG Mathieu (SNCF / DGA NUMERIQUE / e.SNCF Sol.574 TERRITOIRE)" userId="5f4ee258-87e5-4ed2-adc2-c8e6a1780f01" providerId="ADAL" clId="{085845C1-31C1-40DD-9EA9-96B160C69EAC}" dt="2026-03-03T19:54:56.415" v="2220" actId="6549"/>
        <pc:sldMkLst>
          <pc:docMk/>
          <pc:sldMk cId="378353707" sldId="261"/>
        </pc:sldMkLst>
        <pc:spChg chg="add mod">
          <ac:chgData name="RIBOURG Mathieu (SNCF / DGA NUMERIQUE / e.SNCF Sol.574 TERRITOIRE)" userId="5f4ee258-87e5-4ed2-adc2-c8e6a1780f01" providerId="ADAL" clId="{085845C1-31C1-40DD-9EA9-96B160C69EAC}" dt="2026-03-02T13:04:12.017" v="2127" actId="571"/>
          <ac:spMkLst>
            <pc:docMk/>
            <pc:sldMk cId="378353707" sldId="261"/>
            <ac:spMk id="2" creationId="{2C2E26BD-905B-F68C-026A-1E1A4015A46C}"/>
          </ac:spMkLst>
        </pc:spChg>
        <pc:spChg chg="add del">
          <ac:chgData name="RIBOURG Mathieu (SNCF / DGA NUMERIQUE / e.SNCF Sol.574 TERRITOIRE)" userId="5f4ee258-87e5-4ed2-adc2-c8e6a1780f01" providerId="ADAL" clId="{085845C1-31C1-40DD-9EA9-96B160C69EAC}" dt="2026-03-02T13:04:15.858" v="2129" actId="478"/>
          <ac:spMkLst>
            <pc:docMk/>
            <pc:sldMk cId="378353707" sldId="261"/>
            <ac:spMk id="7" creationId="{55342D8C-9650-644D-91B1-71416D138FE1}"/>
          </ac:spMkLst>
        </pc:spChg>
        <pc:spChg chg="add mod">
          <ac:chgData name="RIBOURG Mathieu (SNCF / DGA NUMERIQUE / e.SNCF Sol.574 TERRITOIRE)" userId="5f4ee258-87e5-4ed2-adc2-c8e6a1780f01" providerId="ADAL" clId="{085845C1-31C1-40DD-9EA9-96B160C69EAC}" dt="2026-03-02T13:04:12.017" v="2127" actId="571"/>
          <ac:spMkLst>
            <pc:docMk/>
            <pc:sldMk cId="378353707" sldId="261"/>
            <ac:spMk id="15" creationId="{C9E7C4A0-0185-227A-B561-F03CBD907857}"/>
          </ac:spMkLst>
        </pc:spChg>
        <pc:spChg chg="mod">
          <ac:chgData name="RIBOURG Mathieu (SNCF / DGA NUMERIQUE / e.SNCF Sol.574 TERRITOIRE)" userId="5f4ee258-87e5-4ed2-adc2-c8e6a1780f01" providerId="ADAL" clId="{085845C1-31C1-40DD-9EA9-96B160C69EAC}" dt="2026-02-23T10:56:19.136" v="1535" actId="20577"/>
          <ac:spMkLst>
            <pc:docMk/>
            <pc:sldMk cId="378353707" sldId="261"/>
            <ac:spMk id="17" creationId="{9694499C-681E-802F-1B4F-510F70892A24}"/>
          </ac:spMkLst>
        </pc:spChg>
        <pc:spChg chg="add mod">
          <ac:chgData name="RIBOURG Mathieu (SNCF / DGA NUMERIQUE / e.SNCF Sol.574 TERRITOIRE)" userId="5f4ee258-87e5-4ed2-adc2-c8e6a1780f01" providerId="ADAL" clId="{085845C1-31C1-40DD-9EA9-96B160C69EAC}" dt="2026-03-02T13:04:12.017" v="2127" actId="571"/>
          <ac:spMkLst>
            <pc:docMk/>
            <pc:sldMk cId="378353707" sldId="261"/>
            <ac:spMk id="21" creationId="{48FBAB8E-6B96-769C-E2C5-D8257E4D9AF2}"/>
          </ac:spMkLst>
        </pc:spChg>
        <pc:spChg chg="add mod">
          <ac:chgData name="RIBOURG Mathieu (SNCF / DGA NUMERIQUE / e.SNCF Sol.574 TERRITOIRE)" userId="5f4ee258-87e5-4ed2-adc2-c8e6a1780f01" providerId="ADAL" clId="{085845C1-31C1-40DD-9EA9-96B160C69EAC}" dt="2026-03-02T13:04:21.704" v="2131"/>
          <ac:spMkLst>
            <pc:docMk/>
            <pc:sldMk cId="378353707" sldId="261"/>
            <ac:spMk id="22" creationId="{19784C6E-E2A9-0CE4-68C5-8F0D2B8A59BE}"/>
          </ac:spMkLst>
        </pc:spChg>
        <pc:spChg chg="add mod">
          <ac:chgData name="RIBOURG Mathieu (SNCF / DGA NUMERIQUE / e.SNCF Sol.574 TERRITOIRE)" userId="5f4ee258-87e5-4ed2-adc2-c8e6a1780f01" providerId="ADAL" clId="{085845C1-31C1-40DD-9EA9-96B160C69EAC}" dt="2026-03-03T19:54:56.415" v="2220" actId="6549"/>
          <ac:spMkLst>
            <pc:docMk/>
            <pc:sldMk cId="378353707" sldId="261"/>
            <ac:spMk id="23" creationId="{7F7BFFD4-2B1E-5529-C40E-2D23208878A6}"/>
          </ac:spMkLst>
        </pc:spChg>
        <pc:spChg chg="add del">
          <ac:chgData name="RIBOURG Mathieu (SNCF / DGA NUMERIQUE / e.SNCF Sol.574 TERRITOIRE)" userId="5f4ee258-87e5-4ed2-adc2-c8e6a1780f01" providerId="ADAL" clId="{085845C1-31C1-40DD-9EA9-96B160C69EAC}" dt="2026-03-02T13:04:20.510" v="2130" actId="478"/>
          <ac:spMkLst>
            <pc:docMk/>
            <pc:sldMk cId="378353707" sldId="261"/>
            <ac:spMk id="26" creationId="{5462E62B-6497-E0BF-CB5F-6D5045AE1686}"/>
          </ac:spMkLst>
        </pc:spChg>
        <pc:spChg chg="add del">
          <ac:chgData name="RIBOURG Mathieu (SNCF / DGA NUMERIQUE / e.SNCF Sol.574 TERRITOIRE)" userId="5f4ee258-87e5-4ed2-adc2-c8e6a1780f01" providerId="ADAL" clId="{085845C1-31C1-40DD-9EA9-96B160C69EAC}" dt="2026-03-02T13:04:20.510" v="2130" actId="478"/>
          <ac:spMkLst>
            <pc:docMk/>
            <pc:sldMk cId="378353707" sldId="261"/>
            <ac:spMk id="27" creationId="{6AFB3276-6F87-6BDF-ABFC-EC6D0CD0DAAA}"/>
          </ac:spMkLst>
        </pc:spChg>
        <pc:spChg chg="mod">
          <ac:chgData name="RIBOURG Mathieu (SNCF / DGA NUMERIQUE / e.SNCF Sol.574 TERRITOIRE)" userId="5f4ee258-87e5-4ed2-adc2-c8e6a1780f01" providerId="ADAL" clId="{085845C1-31C1-40DD-9EA9-96B160C69EAC}" dt="2026-02-23T10:49:55.492" v="1422" actId="14100"/>
          <ac:spMkLst>
            <pc:docMk/>
            <pc:sldMk cId="378353707" sldId="261"/>
            <ac:spMk id="28" creationId="{297B9510-10A0-8936-D2E4-AE929AF483B5}"/>
          </ac:spMkLst>
        </pc:spChg>
        <pc:spChg chg="mod">
          <ac:chgData name="RIBOURG Mathieu (SNCF / DGA NUMERIQUE / e.SNCF Sol.574 TERRITOIRE)" userId="5f4ee258-87e5-4ed2-adc2-c8e6a1780f01" providerId="ADAL" clId="{085845C1-31C1-40DD-9EA9-96B160C69EAC}" dt="2026-03-03T19:54:16.322" v="2207"/>
          <ac:spMkLst>
            <pc:docMk/>
            <pc:sldMk cId="378353707" sldId="261"/>
            <ac:spMk id="35" creationId="{17870797-035B-6DEB-922C-610145ABA2BE}"/>
          </ac:spMkLst>
        </pc:spChg>
        <pc:spChg chg="add del mod">
          <ac:chgData name="RIBOURG Mathieu (SNCF / DGA NUMERIQUE / e.SNCF Sol.574 TERRITOIRE)" userId="5f4ee258-87e5-4ed2-adc2-c8e6a1780f01" providerId="ADAL" clId="{085845C1-31C1-40DD-9EA9-96B160C69EAC}" dt="2026-03-02T13:04:20.510" v="2130" actId="478"/>
          <ac:spMkLst>
            <pc:docMk/>
            <pc:sldMk cId="378353707" sldId="261"/>
            <ac:spMk id="39" creationId="{4C40D3B5-23B5-20FE-4298-C07EAB3E2BCC}"/>
          </ac:spMkLst>
        </pc:spChg>
        <pc:spChg chg="add del mod">
          <ac:chgData name="RIBOURG Mathieu (SNCF / DGA NUMERIQUE / e.SNCF Sol.574 TERRITOIRE)" userId="5f4ee258-87e5-4ed2-adc2-c8e6a1780f01" providerId="ADAL" clId="{085845C1-31C1-40DD-9EA9-96B160C69EAC}" dt="2026-03-02T13:04:20.510" v="2130" actId="478"/>
          <ac:spMkLst>
            <pc:docMk/>
            <pc:sldMk cId="378353707" sldId="261"/>
            <ac:spMk id="40" creationId="{A6C246A3-7E72-73FE-067D-BF8C38CCF4B1}"/>
          </ac:spMkLst>
        </pc:spChg>
        <pc:picChg chg="add mod">
          <ac:chgData name="RIBOURG Mathieu (SNCF / DGA NUMERIQUE / e.SNCF Sol.574 TERRITOIRE)" userId="5f4ee258-87e5-4ed2-adc2-c8e6a1780f01" providerId="ADAL" clId="{085845C1-31C1-40DD-9EA9-96B160C69EAC}" dt="2026-02-23T10:53:43.075" v="1491" actId="1076"/>
          <ac:picMkLst>
            <pc:docMk/>
            <pc:sldMk cId="378353707" sldId="261"/>
            <ac:picMk id="10" creationId="{61DEBEA9-80E3-B669-E7E3-AE28AB189721}"/>
          </ac:picMkLst>
        </pc:picChg>
        <pc:picChg chg="add mod">
          <ac:chgData name="RIBOURG Mathieu (SNCF / DGA NUMERIQUE / e.SNCF Sol.574 TERRITOIRE)" userId="5f4ee258-87e5-4ed2-adc2-c8e6a1780f01" providerId="ADAL" clId="{085845C1-31C1-40DD-9EA9-96B160C69EAC}" dt="2026-02-23T10:53:37.927" v="1490" actId="1076"/>
          <ac:picMkLst>
            <pc:docMk/>
            <pc:sldMk cId="378353707" sldId="261"/>
            <ac:picMk id="20" creationId="{2BB3BAEE-9DDB-D7F4-B178-6967BCEDFE04}"/>
          </ac:picMkLst>
        </pc:picChg>
        <pc:cxnChg chg="del">
          <ac:chgData name="RIBOURG Mathieu (SNCF / DGA NUMERIQUE / e.SNCF Sol.574 TERRITOIRE)" userId="5f4ee258-87e5-4ed2-adc2-c8e6a1780f01" providerId="ADAL" clId="{085845C1-31C1-40DD-9EA9-96B160C69EAC}" dt="2026-03-02T13:04:20.510" v="2130" actId="478"/>
          <ac:cxnSpMkLst>
            <pc:docMk/>
            <pc:sldMk cId="378353707" sldId="261"/>
            <ac:cxnSpMk id="18" creationId="{EABDD164-6D0C-2289-EA8C-E18DAD2CB8F2}"/>
          </ac:cxnSpMkLst>
        </pc:cxnChg>
      </pc:sldChg>
      <pc:sldChg chg="addSp delSp modSp add mod">
        <pc:chgData name="RIBOURG Mathieu (SNCF / DGA NUMERIQUE / e.SNCF Sol.574 TERRITOIRE)" userId="5f4ee258-87e5-4ed2-adc2-c8e6a1780f01" providerId="ADAL" clId="{085845C1-31C1-40DD-9EA9-96B160C69EAC}" dt="2026-03-03T20:03:49.540" v="2236" actId="6549"/>
        <pc:sldMkLst>
          <pc:docMk/>
          <pc:sldMk cId="863700392" sldId="262"/>
        </pc:sldMkLst>
        <pc:spChg chg="add mod">
          <ac:chgData name="RIBOURG Mathieu (SNCF / DGA NUMERIQUE / e.SNCF Sol.574 TERRITOIRE)" userId="5f4ee258-87e5-4ed2-adc2-c8e6a1780f01" providerId="ADAL" clId="{085845C1-31C1-40DD-9EA9-96B160C69EAC}" dt="2026-03-02T13:04:33.479" v="2134"/>
          <ac:spMkLst>
            <pc:docMk/>
            <pc:sldMk cId="863700392" sldId="262"/>
            <ac:spMk id="2" creationId="{F5BCB7BB-8A8E-B42B-F11A-8314E9874394}"/>
          </ac:spMkLst>
        </pc:spChg>
        <pc:spChg chg="add mod">
          <ac:chgData name="RIBOURG Mathieu (SNCF / DGA NUMERIQUE / e.SNCF Sol.574 TERRITOIRE)" userId="5f4ee258-87e5-4ed2-adc2-c8e6a1780f01" providerId="ADAL" clId="{085845C1-31C1-40DD-9EA9-96B160C69EAC}" dt="2026-03-03T20:03:49.540" v="2236" actId="6549"/>
          <ac:spMkLst>
            <pc:docMk/>
            <pc:sldMk cId="863700392" sldId="262"/>
            <ac:spMk id="10" creationId="{A9E03F24-AC69-EB69-645B-FD4B00E47C1E}"/>
          </ac:spMkLst>
        </pc:spChg>
        <pc:spChg chg="mod">
          <ac:chgData name="RIBOURG Mathieu (SNCF / DGA NUMERIQUE / e.SNCF Sol.574 TERRITOIRE)" userId="5f4ee258-87e5-4ed2-adc2-c8e6a1780f01" providerId="ADAL" clId="{085845C1-31C1-40DD-9EA9-96B160C69EAC}" dt="2026-02-23T10:56:02.907" v="1534" actId="20577"/>
          <ac:spMkLst>
            <pc:docMk/>
            <pc:sldMk cId="863700392" sldId="262"/>
            <ac:spMk id="17" creationId="{76986D79-75E0-C4C1-F931-D6B41563A766}"/>
          </ac:spMkLst>
        </pc:spChg>
        <pc:spChg chg="del">
          <ac:chgData name="RIBOURG Mathieu (SNCF / DGA NUMERIQUE / e.SNCF Sol.574 TERRITOIRE)" userId="5f4ee258-87e5-4ed2-adc2-c8e6a1780f01" providerId="ADAL" clId="{085845C1-31C1-40DD-9EA9-96B160C69EAC}" dt="2026-03-02T13:04:32.660" v="2133" actId="478"/>
          <ac:spMkLst>
            <pc:docMk/>
            <pc:sldMk cId="863700392" sldId="262"/>
            <ac:spMk id="26" creationId="{1262E5C8-0895-1B1E-8186-728AE5154AF5}"/>
          </ac:spMkLst>
        </pc:spChg>
        <pc:spChg chg="del">
          <ac:chgData name="RIBOURG Mathieu (SNCF / DGA NUMERIQUE / e.SNCF Sol.574 TERRITOIRE)" userId="5f4ee258-87e5-4ed2-adc2-c8e6a1780f01" providerId="ADAL" clId="{085845C1-31C1-40DD-9EA9-96B160C69EAC}" dt="2026-03-02T13:04:32.660" v="2133" actId="478"/>
          <ac:spMkLst>
            <pc:docMk/>
            <pc:sldMk cId="863700392" sldId="262"/>
            <ac:spMk id="27" creationId="{AE5C3EA9-6C42-204A-E05E-F06E2A3204BA}"/>
          </ac:spMkLst>
        </pc:spChg>
        <pc:spChg chg="mod">
          <ac:chgData name="RIBOURG Mathieu (SNCF / DGA NUMERIQUE / e.SNCF Sol.574 TERRITOIRE)" userId="5f4ee258-87e5-4ed2-adc2-c8e6a1780f01" providerId="ADAL" clId="{085845C1-31C1-40DD-9EA9-96B160C69EAC}" dt="2026-03-03T20:03:16.877" v="2221"/>
          <ac:spMkLst>
            <pc:docMk/>
            <pc:sldMk cId="863700392" sldId="262"/>
            <ac:spMk id="35" creationId="{F3A60ADD-0C33-274B-2B75-7889D6585C4C}"/>
          </ac:spMkLst>
        </pc:spChg>
        <pc:spChg chg="del mod">
          <ac:chgData name="RIBOURG Mathieu (SNCF / DGA NUMERIQUE / e.SNCF Sol.574 TERRITOIRE)" userId="5f4ee258-87e5-4ed2-adc2-c8e6a1780f01" providerId="ADAL" clId="{085845C1-31C1-40DD-9EA9-96B160C69EAC}" dt="2026-03-02T13:04:32.660" v="2133" actId="478"/>
          <ac:spMkLst>
            <pc:docMk/>
            <pc:sldMk cId="863700392" sldId="262"/>
            <ac:spMk id="39" creationId="{569A2DEF-211B-3BC1-7855-A25D52C5C3ED}"/>
          </ac:spMkLst>
        </pc:spChg>
        <pc:spChg chg="del mod">
          <ac:chgData name="RIBOURG Mathieu (SNCF / DGA NUMERIQUE / e.SNCF Sol.574 TERRITOIRE)" userId="5f4ee258-87e5-4ed2-adc2-c8e6a1780f01" providerId="ADAL" clId="{085845C1-31C1-40DD-9EA9-96B160C69EAC}" dt="2026-03-02T13:04:32.660" v="2133" actId="478"/>
          <ac:spMkLst>
            <pc:docMk/>
            <pc:sldMk cId="863700392" sldId="262"/>
            <ac:spMk id="40" creationId="{514D1F8D-E344-3E49-E0A5-CEECC3153068}"/>
          </ac:spMkLst>
        </pc:spChg>
        <pc:picChg chg="add mod">
          <ac:chgData name="RIBOURG Mathieu (SNCF / DGA NUMERIQUE / e.SNCF Sol.574 TERRITOIRE)" userId="5f4ee258-87e5-4ed2-adc2-c8e6a1780f01" providerId="ADAL" clId="{085845C1-31C1-40DD-9EA9-96B160C69EAC}" dt="2026-02-23T10:58:09.150" v="1544" actId="1076"/>
          <ac:picMkLst>
            <pc:docMk/>
            <pc:sldMk cId="863700392" sldId="262"/>
            <ac:picMk id="15" creationId="{4917337D-E9E0-72C2-E770-5E446669D85B}"/>
          </ac:picMkLst>
        </pc:picChg>
        <pc:picChg chg="add mod">
          <ac:chgData name="RIBOURG Mathieu (SNCF / DGA NUMERIQUE / e.SNCF Sol.574 TERRITOIRE)" userId="5f4ee258-87e5-4ed2-adc2-c8e6a1780f01" providerId="ADAL" clId="{085845C1-31C1-40DD-9EA9-96B160C69EAC}" dt="2026-02-23T10:58:01.938" v="1542" actId="1076"/>
          <ac:picMkLst>
            <pc:docMk/>
            <pc:sldMk cId="863700392" sldId="262"/>
            <ac:picMk id="22" creationId="{AB282F81-CA2F-81E2-D649-EB9AF2C49485}"/>
          </ac:picMkLst>
        </pc:picChg>
        <pc:cxnChg chg="del">
          <ac:chgData name="RIBOURG Mathieu (SNCF / DGA NUMERIQUE / e.SNCF Sol.574 TERRITOIRE)" userId="5f4ee258-87e5-4ed2-adc2-c8e6a1780f01" providerId="ADAL" clId="{085845C1-31C1-40DD-9EA9-96B160C69EAC}" dt="2026-03-02T13:04:32.660" v="2133" actId="478"/>
          <ac:cxnSpMkLst>
            <pc:docMk/>
            <pc:sldMk cId="863700392" sldId="262"/>
            <ac:cxnSpMk id="18" creationId="{0B600307-78C0-1A8E-0A15-E388042B0331}"/>
          </ac:cxnSpMkLst>
        </pc:cxnChg>
      </pc:sldChg>
      <pc:sldChg chg="addSp delSp modSp add mod">
        <pc:chgData name="RIBOURG Mathieu (SNCF / DGA NUMERIQUE / e.SNCF Sol.574 TERRITOIRE)" userId="5f4ee258-87e5-4ed2-adc2-c8e6a1780f01" providerId="ADAL" clId="{085845C1-31C1-40DD-9EA9-96B160C69EAC}" dt="2026-03-03T20:06:50.111" v="2247" actId="6549"/>
        <pc:sldMkLst>
          <pc:docMk/>
          <pc:sldMk cId="3311063161" sldId="263"/>
        </pc:sldMkLst>
        <pc:spChg chg="add mod">
          <ac:chgData name="RIBOURG Mathieu (SNCF / DGA NUMERIQUE / e.SNCF Sol.574 TERRITOIRE)" userId="5f4ee258-87e5-4ed2-adc2-c8e6a1780f01" providerId="ADAL" clId="{085845C1-31C1-40DD-9EA9-96B160C69EAC}" dt="2026-03-02T13:04:56.636" v="2139"/>
          <ac:spMkLst>
            <pc:docMk/>
            <pc:sldMk cId="3311063161" sldId="263"/>
            <ac:spMk id="2" creationId="{1B671129-A956-FBD8-D803-F1587A339CEC}"/>
          </ac:spMkLst>
        </pc:spChg>
        <pc:spChg chg="add mod">
          <ac:chgData name="RIBOURG Mathieu (SNCF / DGA NUMERIQUE / e.SNCF Sol.574 TERRITOIRE)" userId="5f4ee258-87e5-4ed2-adc2-c8e6a1780f01" providerId="ADAL" clId="{085845C1-31C1-40DD-9EA9-96B160C69EAC}" dt="2026-03-03T20:06:50.111" v="2247" actId="6549"/>
          <ac:spMkLst>
            <pc:docMk/>
            <pc:sldMk cId="3311063161" sldId="263"/>
            <ac:spMk id="15" creationId="{26A5CF48-8A43-CAD0-AF99-DD7838D843A7}"/>
          </ac:spMkLst>
        </pc:spChg>
        <pc:spChg chg="mod">
          <ac:chgData name="RIBOURG Mathieu (SNCF / DGA NUMERIQUE / e.SNCF Sol.574 TERRITOIRE)" userId="5f4ee258-87e5-4ed2-adc2-c8e6a1780f01" providerId="ADAL" clId="{085845C1-31C1-40DD-9EA9-96B160C69EAC}" dt="2026-02-23T11:01:24.509" v="1633" actId="20577"/>
          <ac:spMkLst>
            <pc:docMk/>
            <pc:sldMk cId="3311063161" sldId="263"/>
            <ac:spMk id="17" creationId="{D234682A-E90C-CEAE-DC91-7C944A403C0C}"/>
          </ac:spMkLst>
        </pc:spChg>
        <pc:spChg chg="del">
          <ac:chgData name="RIBOURG Mathieu (SNCF / DGA NUMERIQUE / e.SNCF Sol.574 TERRITOIRE)" userId="5f4ee258-87e5-4ed2-adc2-c8e6a1780f01" providerId="ADAL" clId="{085845C1-31C1-40DD-9EA9-96B160C69EAC}" dt="2026-03-02T13:04:55.984" v="2138" actId="478"/>
          <ac:spMkLst>
            <pc:docMk/>
            <pc:sldMk cId="3311063161" sldId="263"/>
            <ac:spMk id="26" creationId="{B5420FFF-62E0-F2D9-4B22-5C50E09E6235}"/>
          </ac:spMkLst>
        </pc:spChg>
        <pc:spChg chg="del">
          <ac:chgData name="RIBOURG Mathieu (SNCF / DGA NUMERIQUE / e.SNCF Sol.574 TERRITOIRE)" userId="5f4ee258-87e5-4ed2-adc2-c8e6a1780f01" providerId="ADAL" clId="{085845C1-31C1-40DD-9EA9-96B160C69EAC}" dt="2026-03-02T13:04:50.030" v="2137" actId="478"/>
          <ac:spMkLst>
            <pc:docMk/>
            <pc:sldMk cId="3311063161" sldId="263"/>
            <ac:spMk id="27" creationId="{229644B0-E474-B98B-B7AB-7EA0B39D69D2}"/>
          </ac:spMkLst>
        </pc:spChg>
        <pc:spChg chg="mod">
          <ac:chgData name="RIBOURG Mathieu (SNCF / DGA NUMERIQUE / e.SNCF Sol.574 TERRITOIRE)" userId="5f4ee258-87e5-4ed2-adc2-c8e6a1780f01" providerId="ADAL" clId="{085845C1-31C1-40DD-9EA9-96B160C69EAC}" dt="2026-03-03T20:06:31.263" v="2237"/>
          <ac:spMkLst>
            <pc:docMk/>
            <pc:sldMk cId="3311063161" sldId="263"/>
            <ac:spMk id="35" creationId="{84C7513C-4DD9-B680-405A-DA8E69564C4E}"/>
          </ac:spMkLst>
        </pc:spChg>
        <pc:spChg chg="del mod">
          <ac:chgData name="RIBOURG Mathieu (SNCF / DGA NUMERIQUE / e.SNCF Sol.574 TERRITOIRE)" userId="5f4ee258-87e5-4ed2-adc2-c8e6a1780f01" providerId="ADAL" clId="{085845C1-31C1-40DD-9EA9-96B160C69EAC}" dt="2026-03-02T13:04:55.984" v="2138" actId="478"/>
          <ac:spMkLst>
            <pc:docMk/>
            <pc:sldMk cId="3311063161" sldId="263"/>
            <ac:spMk id="39" creationId="{4A53BF55-E71C-505A-5DA2-0C70469929F8}"/>
          </ac:spMkLst>
        </pc:spChg>
        <pc:spChg chg="del mod">
          <ac:chgData name="RIBOURG Mathieu (SNCF / DGA NUMERIQUE / e.SNCF Sol.574 TERRITOIRE)" userId="5f4ee258-87e5-4ed2-adc2-c8e6a1780f01" providerId="ADAL" clId="{085845C1-31C1-40DD-9EA9-96B160C69EAC}" dt="2026-03-02T13:04:50.030" v="2137" actId="478"/>
          <ac:spMkLst>
            <pc:docMk/>
            <pc:sldMk cId="3311063161" sldId="263"/>
            <ac:spMk id="40" creationId="{4D1061FE-05AA-1DAF-C288-C2FD056E6AB9}"/>
          </ac:spMkLst>
        </pc:spChg>
        <pc:picChg chg="add mod">
          <ac:chgData name="RIBOURG Mathieu (SNCF / DGA NUMERIQUE / e.SNCF Sol.574 TERRITOIRE)" userId="5f4ee258-87e5-4ed2-adc2-c8e6a1780f01" providerId="ADAL" clId="{085845C1-31C1-40DD-9EA9-96B160C69EAC}" dt="2026-02-23T11:03:22.009" v="1662" actId="1076"/>
          <ac:picMkLst>
            <pc:docMk/>
            <pc:sldMk cId="3311063161" sldId="263"/>
            <ac:picMk id="10" creationId="{0B1A4B3E-D6BF-8191-D8B8-9E8C04A5C36C}"/>
          </ac:picMkLst>
        </pc:picChg>
        <pc:picChg chg="add mod">
          <ac:chgData name="RIBOURG Mathieu (SNCF / DGA NUMERIQUE / e.SNCF Sol.574 TERRITOIRE)" userId="5f4ee258-87e5-4ed2-adc2-c8e6a1780f01" providerId="ADAL" clId="{085845C1-31C1-40DD-9EA9-96B160C69EAC}" dt="2026-02-23T11:03:18.500" v="1661" actId="1076"/>
          <ac:picMkLst>
            <pc:docMk/>
            <pc:sldMk cId="3311063161" sldId="263"/>
            <ac:picMk id="21" creationId="{61F4D762-95AF-50C7-91F8-FE1C0710D486}"/>
          </ac:picMkLst>
        </pc:picChg>
        <pc:cxnChg chg="del">
          <ac:chgData name="RIBOURG Mathieu (SNCF / DGA NUMERIQUE / e.SNCF Sol.574 TERRITOIRE)" userId="5f4ee258-87e5-4ed2-adc2-c8e6a1780f01" providerId="ADAL" clId="{085845C1-31C1-40DD-9EA9-96B160C69EAC}" dt="2026-03-02T13:04:50.030" v="2137" actId="478"/>
          <ac:cxnSpMkLst>
            <pc:docMk/>
            <pc:sldMk cId="3311063161" sldId="263"/>
            <ac:cxnSpMk id="18" creationId="{585F79DF-C6F1-0007-016B-6C4AD80E7CAE}"/>
          </ac:cxnSpMkLst>
        </pc:cxnChg>
      </pc:sldChg>
      <pc:sldChg chg="addSp delSp modSp add mod">
        <pc:chgData name="RIBOURG Mathieu (SNCF / DGA NUMERIQUE / e.SNCF Sol.574 TERRITOIRE)" userId="5f4ee258-87e5-4ed2-adc2-c8e6a1780f01" providerId="ADAL" clId="{085845C1-31C1-40DD-9EA9-96B160C69EAC}" dt="2026-02-25T16:05:38.208" v="2110" actId="20577"/>
        <pc:sldMkLst>
          <pc:docMk/>
          <pc:sldMk cId="519660442" sldId="264"/>
        </pc:sldMkLst>
        <pc:spChg chg="add mod">
          <ac:chgData name="RIBOURG Mathieu (SNCF / DGA NUMERIQUE / e.SNCF Sol.574 TERRITOIRE)" userId="5f4ee258-87e5-4ed2-adc2-c8e6a1780f01" providerId="ADAL" clId="{085845C1-31C1-40DD-9EA9-96B160C69EAC}" dt="2026-02-25T16:05:38.208" v="2110" actId="20577"/>
          <ac:spMkLst>
            <pc:docMk/>
            <pc:sldMk cId="519660442" sldId="264"/>
            <ac:spMk id="2" creationId="{9E046351-0F87-54D5-8C02-D2780818BA65}"/>
          </ac:spMkLst>
        </pc:spChg>
        <pc:spChg chg="mod">
          <ac:chgData name="RIBOURG Mathieu (SNCF / DGA NUMERIQUE / e.SNCF Sol.574 TERRITOIRE)" userId="5f4ee258-87e5-4ed2-adc2-c8e6a1780f01" providerId="ADAL" clId="{085845C1-31C1-40DD-9EA9-96B160C69EAC}" dt="2026-02-23T11:04:34.832" v="1715" actId="20577"/>
          <ac:spMkLst>
            <pc:docMk/>
            <pc:sldMk cId="519660442" sldId="264"/>
            <ac:spMk id="17" creationId="{8F43AF2A-0668-626B-6365-D7B402EA66B4}"/>
          </ac:spMkLst>
        </pc:spChg>
        <pc:spChg chg="mod">
          <ac:chgData name="RIBOURG Mathieu (SNCF / DGA NUMERIQUE / e.SNCF Sol.574 TERRITOIRE)" userId="5f4ee258-87e5-4ed2-adc2-c8e6a1780f01" providerId="ADAL" clId="{085845C1-31C1-40DD-9EA9-96B160C69EAC}" dt="2026-02-25T16:01:56.558" v="2095" actId="20577"/>
          <ac:spMkLst>
            <pc:docMk/>
            <pc:sldMk cId="519660442" sldId="264"/>
            <ac:spMk id="26" creationId="{D4BE9B4E-C3C5-4924-DBAD-5A2F7804FEFC}"/>
          </ac:spMkLst>
        </pc:spChg>
        <pc:spChg chg="mod">
          <ac:chgData name="RIBOURG Mathieu (SNCF / DGA NUMERIQUE / e.SNCF Sol.574 TERRITOIRE)" userId="5f4ee258-87e5-4ed2-adc2-c8e6a1780f01" providerId="ADAL" clId="{085845C1-31C1-40DD-9EA9-96B160C69EAC}" dt="2026-02-25T16:05:08.819" v="2096"/>
          <ac:spMkLst>
            <pc:docMk/>
            <pc:sldMk cId="519660442" sldId="264"/>
            <ac:spMk id="35" creationId="{BC5DF5C6-A0C1-BE82-861E-660AAD697812}"/>
          </ac:spMkLst>
        </pc:spChg>
        <pc:picChg chg="add mod">
          <ac:chgData name="RIBOURG Mathieu (SNCF / DGA NUMERIQUE / e.SNCF Sol.574 TERRITOIRE)" userId="5f4ee258-87e5-4ed2-adc2-c8e6a1780f01" providerId="ADAL" clId="{085845C1-31C1-40DD-9EA9-96B160C69EAC}" dt="2026-02-23T11:03:56.997" v="1671" actId="1076"/>
          <ac:picMkLst>
            <pc:docMk/>
            <pc:sldMk cId="519660442" sldId="264"/>
            <ac:picMk id="15" creationId="{3A9CFBA6-2464-8FFF-3D6A-180A355F99FF}"/>
          </ac:picMkLst>
        </pc:picChg>
        <pc:picChg chg="add mod">
          <ac:chgData name="RIBOURG Mathieu (SNCF / DGA NUMERIQUE / e.SNCF Sol.574 TERRITOIRE)" userId="5f4ee258-87e5-4ed2-adc2-c8e6a1780f01" providerId="ADAL" clId="{085845C1-31C1-40DD-9EA9-96B160C69EAC}" dt="2026-02-23T11:07:16.578" v="1745" actId="1076"/>
          <ac:picMkLst>
            <pc:docMk/>
            <pc:sldMk cId="519660442" sldId="264"/>
            <ac:picMk id="22" creationId="{1FAC544A-D09F-8210-93DB-35E8D0618513}"/>
          </ac:picMkLst>
        </pc:picChg>
        <pc:picChg chg="add mod ord">
          <ac:chgData name="RIBOURG Mathieu (SNCF / DGA NUMERIQUE / e.SNCF Sol.574 TERRITOIRE)" userId="5f4ee258-87e5-4ed2-adc2-c8e6a1780f01" providerId="ADAL" clId="{085845C1-31C1-40DD-9EA9-96B160C69EAC}" dt="2026-02-23T11:07:20.157" v="1746" actId="1076"/>
          <ac:picMkLst>
            <pc:docMk/>
            <pc:sldMk cId="519660442" sldId="264"/>
            <ac:picMk id="24" creationId="{1A82775C-76A9-04B5-59A8-A039BD7157D6}"/>
          </ac:picMkLst>
        </pc:picChg>
        <pc:picChg chg="add mod">
          <ac:chgData name="RIBOURG Mathieu (SNCF / DGA NUMERIQUE / e.SNCF Sol.574 TERRITOIRE)" userId="5f4ee258-87e5-4ed2-adc2-c8e6a1780f01" providerId="ADAL" clId="{085845C1-31C1-40DD-9EA9-96B160C69EAC}" dt="2026-02-23T11:07:07.761" v="1743" actId="1076"/>
          <ac:picMkLst>
            <pc:docMk/>
            <pc:sldMk cId="519660442" sldId="264"/>
            <ac:picMk id="29" creationId="{F9E87C00-38F2-953E-AA79-748B2BE48C74}"/>
          </ac:picMkLst>
        </pc:picChg>
      </pc:sldChg>
      <pc:sldChg chg="addSp delSp modSp add mod">
        <pc:chgData name="RIBOURG Mathieu (SNCF / DGA NUMERIQUE / e.SNCF Sol.574 TERRITOIRE)" userId="5f4ee258-87e5-4ed2-adc2-c8e6a1780f01" providerId="ADAL" clId="{085845C1-31C1-40DD-9EA9-96B160C69EAC}" dt="2026-03-03T20:08:41.474" v="2263" actId="6549"/>
        <pc:sldMkLst>
          <pc:docMk/>
          <pc:sldMk cId="2263618261" sldId="265"/>
        </pc:sldMkLst>
        <pc:spChg chg="add mod">
          <ac:chgData name="RIBOURG Mathieu (SNCF / DGA NUMERIQUE / e.SNCF Sol.574 TERRITOIRE)" userId="5f4ee258-87e5-4ed2-adc2-c8e6a1780f01" providerId="ADAL" clId="{085845C1-31C1-40DD-9EA9-96B160C69EAC}" dt="2026-03-02T13:05:17.409" v="2143"/>
          <ac:spMkLst>
            <pc:docMk/>
            <pc:sldMk cId="2263618261" sldId="265"/>
            <ac:spMk id="2" creationId="{1897820A-35AC-C2A8-C3AC-E94773156598}"/>
          </ac:spMkLst>
        </pc:spChg>
        <pc:spChg chg="add mod">
          <ac:chgData name="RIBOURG Mathieu (SNCF / DGA NUMERIQUE / e.SNCF Sol.574 TERRITOIRE)" userId="5f4ee258-87e5-4ed2-adc2-c8e6a1780f01" providerId="ADAL" clId="{085845C1-31C1-40DD-9EA9-96B160C69EAC}" dt="2026-03-03T20:08:41.474" v="2263" actId="6549"/>
          <ac:spMkLst>
            <pc:docMk/>
            <pc:sldMk cId="2263618261" sldId="265"/>
            <ac:spMk id="15" creationId="{F5E2FA1F-5638-8D30-FEF8-B9966EFCC546}"/>
          </ac:spMkLst>
        </pc:spChg>
        <pc:spChg chg="mod">
          <ac:chgData name="RIBOURG Mathieu (SNCF / DGA NUMERIQUE / e.SNCF Sol.574 TERRITOIRE)" userId="5f4ee258-87e5-4ed2-adc2-c8e6a1780f01" providerId="ADAL" clId="{085845C1-31C1-40DD-9EA9-96B160C69EAC}" dt="2026-02-23T11:13:11.817" v="1848" actId="20577"/>
          <ac:spMkLst>
            <pc:docMk/>
            <pc:sldMk cId="2263618261" sldId="265"/>
            <ac:spMk id="17" creationId="{A5A23D36-6B19-9972-59AF-BCA3E99D7C83}"/>
          </ac:spMkLst>
        </pc:spChg>
        <pc:spChg chg="del">
          <ac:chgData name="RIBOURG Mathieu (SNCF / DGA NUMERIQUE / e.SNCF Sol.574 TERRITOIRE)" userId="5f4ee258-87e5-4ed2-adc2-c8e6a1780f01" providerId="ADAL" clId="{085845C1-31C1-40DD-9EA9-96B160C69EAC}" dt="2026-03-02T13:05:14.830" v="2141" actId="478"/>
          <ac:spMkLst>
            <pc:docMk/>
            <pc:sldMk cId="2263618261" sldId="265"/>
            <ac:spMk id="26" creationId="{B86B2669-5B1F-F4DF-B14B-16FAC4AEDC71}"/>
          </ac:spMkLst>
        </pc:spChg>
        <pc:spChg chg="del">
          <ac:chgData name="RIBOURG Mathieu (SNCF / DGA NUMERIQUE / e.SNCF Sol.574 TERRITOIRE)" userId="5f4ee258-87e5-4ed2-adc2-c8e6a1780f01" providerId="ADAL" clId="{085845C1-31C1-40DD-9EA9-96B160C69EAC}" dt="2026-03-02T13:05:14.830" v="2141" actId="478"/>
          <ac:spMkLst>
            <pc:docMk/>
            <pc:sldMk cId="2263618261" sldId="265"/>
            <ac:spMk id="27" creationId="{F27D7552-CAFC-A13A-F836-CFC80B7599CD}"/>
          </ac:spMkLst>
        </pc:spChg>
        <pc:spChg chg="mod">
          <ac:chgData name="RIBOURG Mathieu (SNCF / DGA NUMERIQUE / e.SNCF Sol.574 TERRITOIRE)" userId="5f4ee258-87e5-4ed2-adc2-c8e6a1780f01" providerId="ADAL" clId="{085845C1-31C1-40DD-9EA9-96B160C69EAC}" dt="2026-03-03T20:08:06.073" v="2248"/>
          <ac:spMkLst>
            <pc:docMk/>
            <pc:sldMk cId="2263618261" sldId="265"/>
            <ac:spMk id="35" creationId="{4792EE67-E670-B017-79A8-D76F68381471}"/>
          </ac:spMkLst>
        </pc:spChg>
        <pc:spChg chg="del mod">
          <ac:chgData name="RIBOURG Mathieu (SNCF / DGA NUMERIQUE / e.SNCF Sol.574 TERRITOIRE)" userId="5f4ee258-87e5-4ed2-adc2-c8e6a1780f01" providerId="ADAL" clId="{085845C1-31C1-40DD-9EA9-96B160C69EAC}" dt="2026-03-02T13:05:14.830" v="2141" actId="478"/>
          <ac:spMkLst>
            <pc:docMk/>
            <pc:sldMk cId="2263618261" sldId="265"/>
            <ac:spMk id="39" creationId="{AA766BFE-A45D-BD18-8757-0715374675ED}"/>
          </ac:spMkLst>
        </pc:spChg>
        <pc:spChg chg="del mod">
          <ac:chgData name="RIBOURG Mathieu (SNCF / DGA NUMERIQUE / e.SNCF Sol.574 TERRITOIRE)" userId="5f4ee258-87e5-4ed2-adc2-c8e6a1780f01" providerId="ADAL" clId="{085845C1-31C1-40DD-9EA9-96B160C69EAC}" dt="2026-03-02T13:05:14.830" v="2141" actId="478"/>
          <ac:spMkLst>
            <pc:docMk/>
            <pc:sldMk cId="2263618261" sldId="265"/>
            <ac:spMk id="40" creationId="{3FB12821-2409-E942-CB10-7761854469E4}"/>
          </ac:spMkLst>
        </pc:spChg>
        <pc:picChg chg="add mod modCrop">
          <ac:chgData name="RIBOURG Mathieu (SNCF / DGA NUMERIQUE / e.SNCF Sol.574 TERRITOIRE)" userId="5f4ee258-87e5-4ed2-adc2-c8e6a1780f01" providerId="ADAL" clId="{085845C1-31C1-40DD-9EA9-96B160C69EAC}" dt="2026-02-23T11:14:27.831" v="1865" actId="1076"/>
          <ac:picMkLst>
            <pc:docMk/>
            <pc:sldMk cId="2263618261" sldId="265"/>
            <ac:picMk id="10" creationId="{B6A5481C-6241-825F-3D2F-14C5AC926509}"/>
          </ac:picMkLst>
        </pc:picChg>
        <pc:picChg chg="add mod">
          <ac:chgData name="RIBOURG Mathieu (SNCF / DGA NUMERIQUE / e.SNCF Sol.574 TERRITOIRE)" userId="5f4ee258-87e5-4ed2-adc2-c8e6a1780f01" providerId="ADAL" clId="{085845C1-31C1-40DD-9EA9-96B160C69EAC}" dt="2026-02-23T11:14:22.559" v="1864" actId="1076"/>
          <ac:picMkLst>
            <pc:docMk/>
            <pc:sldMk cId="2263618261" sldId="265"/>
            <ac:picMk id="21" creationId="{13272935-E880-BEFE-6B00-E4E7C1194748}"/>
          </ac:picMkLst>
        </pc:picChg>
        <pc:cxnChg chg="del">
          <ac:chgData name="RIBOURG Mathieu (SNCF / DGA NUMERIQUE / e.SNCF Sol.574 TERRITOIRE)" userId="5f4ee258-87e5-4ed2-adc2-c8e6a1780f01" providerId="ADAL" clId="{085845C1-31C1-40DD-9EA9-96B160C69EAC}" dt="2026-03-02T13:05:17.105" v="2142" actId="478"/>
          <ac:cxnSpMkLst>
            <pc:docMk/>
            <pc:sldMk cId="2263618261" sldId="265"/>
            <ac:cxnSpMk id="18" creationId="{79A9705F-8990-F498-DAC8-CE2341A33FE4}"/>
          </ac:cxnSpMkLst>
        </pc:cxnChg>
      </pc:sldChg>
      <pc:sldChg chg="addSp delSp modSp add mod">
        <pc:chgData name="RIBOURG Mathieu (SNCF / DGA NUMERIQUE / e.SNCF Sol.574 TERRITOIRE)" userId="5f4ee258-87e5-4ed2-adc2-c8e6a1780f01" providerId="ADAL" clId="{085845C1-31C1-40DD-9EA9-96B160C69EAC}" dt="2026-03-03T20:10:55.840" v="2297" actId="20577"/>
        <pc:sldMkLst>
          <pc:docMk/>
          <pc:sldMk cId="3752202796" sldId="266"/>
        </pc:sldMkLst>
        <pc:spChg chg="add mod">
          <ac:chgData name="RIBOURG Mathieu (SNCF / DGA NUMERIQUE / e.SNCF Sol.574 TERRITOIRE)" userId="5f4ee258-87e5-4ed2-adc2-c8e6a1780f01" providerId="ADAL" clId="{085845C1-31C1-40DD-9EA9-96B160C69EAC}" dt="2026-03-02T13:05:28.846" v="2146"/>
          <ac:spMkLst>
            <pc:docMk/>
            <pc:sldMk cId="3752202796" sldId="266"/>
            <ac:spMk id="2" creationId="{E45187B0-19A0-A6E9-03A2-841BC6873471}"/>
          </ac:spMkLst>
        </pc:spChg>
        <pc:spChg chg="add mod">
          <ac:chgData name="RIBOURG Mathieu (SNCF / DGA NUMERIQUE / e.SNCF Sol.574 TERRITOIRE)" userId="5f4ee258-87e5-4ed2-adc2-c8e6a1780f01" providerId="ADAL" clId="{085845C1-31C1-40DD-9EA9-96B160C69EAC}" dt="2026-03-03T20:10:55.840" v="2297" actId="20577"/>
          <ac:spMkLst>
            <pc:docMk/>
            <pc:sldMk cId="3752202796" sldId="266"/>
            <ac:spMk id="10" creationId="{92AEBDD8-30EB-2828-4ED8-42397BD3DF0B}"/>
          </ac:spMkLst>
        </pc:spChg>
        <pc:spChg chg="mod">
          <ac:chgData name="RIBOURG Mathieu (SNCF / DGA NUMERIQUE / e.SNCF Sol.574 TERRITOIRE)" userId="5f4ee258-87e5-4ed2-adc2-c8e6a1780f01" providerId="ADAL" clId="{085845C1-31C1-40DD-9EA9-96B160C69EAC}" dt="2026-02-23T11:17:33.627" v="1976" actId="20577"/>
          <ac:spMkLst>
            <pc:docMk/>
            <pc:sldMk cId="3752202796" sldId="266"/>
            <ac:spMk id="17" creationId="{DECC03F9-12EF-AB91-B305-C76A0E731A28}"/>
          </ac:spMkLst>
        </pc:spChg>
        <pc:spChg chg="del">
          <ac:chgData name="RIBOURG Mathieu (SNCF / DGA NUMERIQUE / e.SNCF Sol.574 TERRITOIRE)" userId="5f4ee258-87e5-4ed2-adc2-c8e6a1780f01" providerId="ADAL" clId="{085845C1-31C1-40DD-9EA9-96B160C69EAC}" dt="2026-03-02T13:05:25.620" v="2144" actId="478"/>
          <ac:spMkLst>
            <pc:docMk/>
            <pc:sldMk cId="3752202796" sldId="266"/>
            <ac:spMk id="26" creationId="{E7546837-412B-0906-F01C-44EC781A360A}"/>
          </ac:spMkLst>
        </pc:spChg>
        <pc:spChg chg="del">
          <ac:chgData name="RIBOURG Mathieu (SNCF / DGA NUMERIQUE / e.SNCF Sol.574 TERRITOIRE)" userId="5f4ee258-87e5-4ed2-adc2-c8e6a1780f01" providerId="ADAL" clId="{085845C1-31C1-40DD-9EA9-96B160C69EAC}" dt="2026-03-02T13:05:25.620" v="2144" actId="478"/>
          <ac:spMkLst>
            <pc:docMk/>
            <pc:sldMk cId="3752202796" sldId="266"/>
            <ac:spMk id="27" creationId="{ADF4E04E-9DA5-CBDC-5C07-922626E0D588}"/>
          </ac:spMkLst>
        </pc:spChg>
        <pc:spChg chg="mod">
          <ac:chgData name="RIBOURG Mathieu (SNCF / DGA NUMERIQUE / e.SNCF Sol.574 TERRITOIRE)" userId="5f4ee258-87e5-4ed2-adc2-c8e6a1780f01" providerId="ADAL" clId="{085845C1-31C1-40DD-9EA9-96B160C69EAC}" dt="2026-03-03T20:10:05.696" v="2280" actId="20577"/>
          <ac:spMkLst>
            <pc:docMk/>
            <pc:sldMk cId="3752202796" sldId="266"/>
            <ac:spMk id="35" creationId="{CD061458-8100-7F79-784D-49565A42225B}"/>
          </ac:spMkLst>
        </pc:spChg>
        <pc:spChg chg="del mod">
          <ac:chgData name="RIBOURG Mathieu (SNCF / DGA NUMERIQUE / e.SNCF Sol.574 TERRITOIRE)" userId="5f4ee258-87e5-4ed2-adc2-c8e6a1780f01" providerId="ADAL" clId="{085845C1-31C1-40DD-9EA9-96B160C69EAC}" dt="2026-03-02T13:05:25.620" v="2144" actId="478"/>
          <ac:spMkLst>
            <pc:docMk/>
            <pc:sldMk cId="3752202796" sldId="266"/>
            <ac:spMk id="39" creationId="{EC212A47-E806-2DE5-5727-DFA4DDEEB009}"/>
          </ac:spMkLst>
        </pc:spChg>
        <pc:spChg chg="del mod">
          <ac:chgData name="RIBOURG Mathieu (SNCF / DGA NUMERIQUE / e.SNCF Sol.574 TERRITOIRE)" userId="5f4ee258-87e5-4ed2-adc2-c8e6a1780f01" providerId="ADAL" clId="{085845C1-31C1-40DD-9EA9-96B160C69EAC}" dt="2026-03-02T13:05:25.620" v="2144" actId="478"/>
          <ac:spMkLst>
            <pc:docMk/>
            <pc:sldMk cId="3752202796" sldId="266"/>
            <ac:spMk id="40" creationId="{D81F2F83-557E-1306-2A76-88CC53279BEC}"/>
          </ac:spMkLst>
        </pc:spChg>
        <pc:picChg chg="add mod">
          <ac:chgData name="RIBOURG Mathieu (SNCF / DGA NUMERIQUE / e.SNCF Sol.574 TERRITOIRE)" userId="5f4ee258-87e5-4ed2-adc2-c8e6a1780f01" providerId="ADAL" clId="{085845C1-31C1-40DD-9EA9-96B160C69EAC}" dt="2026-02-23T11:18:52.493" v="1981" actId="1076"/>
          <ac:picMkLst>
            <pc:docMk/>
            <pc:sldMk cId="3752202796" sldId="266"/>
            <ac:picMk id="22" creationId="{BE262A80-B8C6-EC57-A47E-E7AC900E51E1}"/>
          </ac:picMkLst>
        </pc:picChg>
        <pc:picChg chg="add mod">
          <ac:chgData name="RIBOURG Mathieu (SNCF / DGA NUMERIQUE / e.SNCF Sol.574 TERRITOIRE)" userId="5f4ee258-87e5-4ed2-adc2-c8e6a1780f01" providerId="ADAL" clId="{085845C1-31C1-40DD-9EA9-96B160C69EAC}" dt="2026-02-23T11:18:54.227" v="1982" actId="1076"/>
          <ac:picMkLst>
            <pc:docMk/>
            <pc:sldMk cId="3752202796" sldId="266"/>
            <ac:picMk id="24" creationId="{59B42489-A057-7557-2515-B8391E352A56}"/>
          </ac:picMkLst>
        </pc:picChg>
        <pc:cxnChg chg="del">
          <ac:chgData name="RIBOURG Mathieu (SNCF / DGA NUMERIQUE / e.SNCF Sol.574 TERRITOIRE)" userId="5f4ee258-87e5-4ed2-adc2-c8e6a1780f01" providerId="ADAL" clId="{085845C1-31C1-40DD-9EA9-96B160C69EAC}" dt="2026-03-02T13:05:28.592" v="2145" actId="478"/>
          <ac:cxnSpMkLst>
            <pc:docMk/>
            <pc:sldMk cId="3752202796" sldId="266"/>
            <ac:cxnSpMk id="18" creationId="{3A36DEE1-FBF6-2713-CD81-77C66516E685}"/>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801886" y="1237197"/>
            <a:ext cx="9088041" cy="2631887"/>
          </a:xfrm>
        </p:spPr>
        <p:txBody>
          <a:bodyPr anchor="b"/>
          <a:lstStyle>
            <a:lvl1pPr algn="ctr">
              <a:defRPr sz="6614"/>
            </a:lvl1pPr>
          </a:lstStyle>
          <a:p>
            <a:r>
              <a:rPr lang="fr-FR"/>
              <a:t>Modifiez le style du titre</a:t>
            </a:r>
            <a:endParaRPr lang="en-US" dirty="0"/>
          </a:p>
        </p:txBody>
      </p:sp>
      <p:sp>
        <p:nvSpPr>
          <p:cNvPr id="3" name="Subtitle 2"/>
          <p:cNvSpPr>
            <a:spLocks noGrp="1"/>
          </p:cNvSpPr>
          <p:nvPr>
            <p:ph type="subTitle" idx="1"/>
          </p:nvPr>
        </p:nvSpPr>
        <p:spPr>
          <a:xfrm>
            <a:off x="1336477" y="3970580"/>
            <a:ext cx="8018860" cy="1825171"/>
          </a:xfrm>
        </p:spPr>
        <p:txBody>
          <a:bodyPr/>
          <a:lstStyle>
            <a:lvl1pPr marL="0" indent="0" algn="ctr">
              <a:buNone/>
              <a:defRPr sz="2646"/>
            </a:lvl1pPr>
            <a:lvl2pPr marL="503972" indent="0" algn="ctr">
              <a:buNone/>
              <a:defRPr sz="2205"/>
            </a:lvl2pPr>
            <a:lvl3pPr marL="1007943" indent="0" algn="ctr">
              <a:buNone/>
              <a:defRPr sz="1984"/>
            </a:lvl3pPr>
            <a:lvl4pPr marL="1511915" indent="0" algn="ctr">
              <a:buNone/>
              <a:defRPr sz="1764"/>
            </a:lvl4pPr>
            <a:lvl5pPr marL="2015886" indent="0" algn="ctr">
              <a:buNone/>
              <a:defRPr sz="1764"/>
            </a:lvl5pPr>
            <a:lvl6pPr marL="2519858" indent="0" algn="ctr">
              <a:buNone/>
              <a:defRPr sz="1764"/>
            </a:lvl6pPr>
            <a:lvl7pPr marL="3023829" indent="0" algn="ctr">
              <a:buNone/>
              <a:defRPr sz="1764"/>
            </a:lvl7pPr>
            <a:lvl8pPr marL="3527801" indent="0" algn="ctr">
              <a:buNone/>
              <a:defRPr sz="1764"/>
            </a:lvl8pPr>
            <a:lvl9pPr marL="4031772" indent="0" algn="ctr">
              <a:buNone/>
              <a:defRPr sz="1764"/>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9874265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4061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729494" y="1884671"/>
            <a:ext cx="9221689" cy="3144614"/>
          </a:xfrm>
        </p:spPr>
        <p:txBody>
          <a:bodyPr anchor="b"/>
          <a:lstStyle>
            <a:lvl1pPr>
              <a:defRPr sz="6614"/>
            </a:lvl1pPr>
          </a:lstStyle>
          <a:p>
            <a:r>
              <a:rPr lang="fr-FR"/>
              <a:t>Modifiez le style du titre</a:t>
            </a:r>
            <a:endParaRPr lang="en-US" dirty="0"/>
          </a:p>
        </p:txBody>
      </p:sp>
      <p:sp>
        <p:nvSpPr>
          <p:cNvPr id="3" name="Text Placeholder 2"/>
          <p:cNvSpPr>
            <a:spLocks noGrp="1"/>
          </p:cNvSpPr>
          <p:nvPr>
            <p:ph type="body" idx="1"/>
          </p:nvPr>
        </p:nvSpPr>
        <p:spPr>
          <a:xfrm>
            <a:off x="729494" y="5059035"/>
            <a:ext cx="9221689" cy="1653678"/>
          </a:xfrm>
        </p:spPr>
        <p:txBody>
          <a:bodyPr/>
          <a:lstStyle>
            <a:lvl1pPr marL="0" indent="0">
              <a:buNone/>
              <a:defRPr sz="2646">
                <a:solidFill>
                  <a:schemeClr val="tx1">
                    <a:tint val="82000"/>
                  </a:schemeClr>
                </a:solidFill>
              </a:defRPr>
            </a:lvl1pPr>
            <a:lvl2pPr marL="503972" indent="0">
              <a:buNone/>
              <a:defRPr sz="2205">
                <a:solidFill>
                  <a:schemeClr val="tx1">
                    <a:tint val="82000"/>
                  </a:schemeClr>
                </a:solidFill>
              </a:defRPr>
            </a:lvl2pPr>
            <a:lvl3pPr marL="1007943" indent="0">
              <a:buNone/>
              <a:defRPr sz="1984">
                <a:solidFill>
                  <a:schemeClr val="tx1">
                    <a:tint val="82000"/>
                  </a:schemeClr>
                </a:solidFill>
              </a:defRPr>
            </a:lvl3pPr>
            <a:lvl4pPr marL="1511915" indent="0">
              <a:buNone/>
              <a:defRPr sz="1764">
                <a:solidFill>
                  <a:schemeClr val="tx1">
                    <a:tint val="82000"/>
                  </a:schemeClr>
                </a:solidFill>
              </a:defRPr>
            </a:lvl4pPr>
            <a:lvl5pPr marL="2015886" indent="0">
              <a:buNone/>
              <a:defRPr sz="1764">
                <a:solidFill>
                  <a:schemeClr val="tx1">
                    <a:tint val="82000"/>
                  </a:schemeClr>
                </a:solidFill>
              </a:defRPr>
            </a:lvl5pPr>
            <a:lvl6pPr marL="2519858" indent="0">
              <a:buNone/>
              <a:defRPr sz="1764">
                <a:solidFill>
                  <a:schemeClr val="tx1">
                    <a:tint val="82000"/>
                  </a:schemeClr>
                </a:solidFill>
              </a:defRPr>
            </a:lvl6pPr>
            <a:lvl7pPr marL="3023829" indent="0">
              <a:buNone/>
              <a:defRPr sz="1764">
                <a:solidFill>
                  <a:schemeClr val="tx1">
                    <a:tint val="82000"/>
                  </a:schemeClr>
                </a:solidFill>
              </a:defRPr>
            </a:lvl7pPr>
            <a:lvl8pPr marL="3527801" indent="0">
              <a:buNone/>
              <a:defRPr sz="1764">
                <a:solidFill>
                  <a:schemeClr val="tx1">
                    <a:tint val="82000"/>
                  </a:schemeClr>
                </a:solidFill>
              </a:defRPr>
            </a:lvl8pPr>
            <a:lvl9pPr marL="4031772" indent="0">
              <a:buNone/>
              <a:defRPr sz="1764">
                <a:solidFill>
                  <a:schemeClr val="tx1">
                    <a:tint val="82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51379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735062"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5412730" y="2012414"/>
            <a:ext cx="4544021" cy="479654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897265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736455" y="402484"/>
            <a:ext cx="9221689" cy="1461188"/>
          </a:xfrm>
        </p:spPr>
        <p:txBody>
          <a:bodyPr/>
          <a:lstStyle/>
          <a:p>
            <a:r>
              <a:rPr lang="fr-FR"/>
              <a:t>Modifiez le style du titre</a:t>
            </a:r>
            <a:endParaRPr lang="en-US" dirty="0"/>
          </a:p>
        </p:txBody>
      </p:sp>
      <p:sp>
        <p:nvSpPr>
          <p:cNvPr id="3" name="Text Placeholder 2"/>
          <p:cNvSpPr>
            <a:spLocks noGrp="1"/>
          </p:cNvSpPr>
          <p:nvPr>
            <p:ph type="body" idx="1"/>
          </p:nvPr>
        </p:nvSpPr>
        <p:spPr>
          <a:xfrm>
            <a:off x="736456" y="1853171"/>
            <a:ext cx="4523137"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4" name="Content Placeholder 3"/>
          <p:cNvSpPr>
            <a:spLocks noGrp="1"/>
          </p:cNvSpPr>
          <p:nvPr>
            <p:ph sz="half" idx="2"/>
          </p:nvPr>
        </p:nvSpPr>
        <p:spPr>
          <a:xfrm>
            <a:off x="736456" y="2761381"/>
            <a:ext cx="4523137"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5412731" y="1853171"/>
            <a:ext cx="4545413" cy="908210"/>
          </a:xfrm>
        </p:spPr>
        <p:txBody>
          <a:bodyPr anchor="b"/>
          <a:lstStyle>
            <a:lvl1pPr marL="0" indent="0">
              <a:buNone/>
              <a:defRPr sz="2646" b="1"/>
            </a:lvl1pPr>
            <a:lvl2pPr marL="503972" indent="0">
              <a:buNone/>
              <a:defRPr sz="2205" b="1"/>
            </a:lvl2pPr>
            <a:lvl3pPr marL="1007943" indent="0">
              <a:buNone/>
              <a:defRPr sz="1984" b="1"/>
            </a:lvl3pPr>
            <a:lvl4pPr marL="1511915" indent="0">
              <a:buNone/>
              <a:defRPr sz="1764" b="1"/>
            </a:lvl4pPr>
            <a:lvl5pPr marL="2015886" indent="0">
              <a:buNone/>
              <a:defRPr sz="1764" b="1"/>
            </a:lvl5pPr>
            <a:lvl6pPr marL="2519858" indent="0">
              <a:buNone/>
              <a:defRPr sz="1764" b="1"/>
            </a:lvl6pPr>
            <a:lvl7pPr marL="3023829" indent="0">
              <a:buNone/>
              <a:defRPr sz="1764" b="1"/>
            </a:lvl7pPr>
            <a:lvl8pPr marL="3527801" indent="0">
              <a:buNone/>
              <a:defRPr sz="1764" b="1"/>
            </a:lvl8pPr>
            <a:lvl9pPr marL="4031772" indent="0">
              <a:buNone/>
              <a:defRPr sz="1764" b="1"/>
            </a:lvl9pPr>
          </a:lstStyle>
          <a:p>
            <a:pPr lvl="0"/>
            <a:r>
              <a:rPr lang="fr-FR"/>
              <a:t>Cliquez pour modifier les styles du texte du masque</a:t>
            </a:r>
          </a:p>
        </p:txBody>
      </p:sp>
      <p:sp>
        <p:nvSpPr>
          <p:cNvPr id="6" name="Content Placeholder 5"/>
          <p:cNvSpPr>
            <a:spLocks noGrp="1"/>
          </p:cNvSpPr>
          <p:nvPr>
            <p:ph sz="quarter" idx="4"/>
          </p:nvPr>
        </p:nvSpPr>
        <p:spPr>
          <a:xfrm>
            <a:off x="5412731" y="2761381"/>
            <a:ext cx="4545413" cy="40615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2143721-9D50-437A-874B-72CD6AAF003B}" type="datetimeFigureOut">
              <a:rPr lang="fr-FR" smtClean="0"/>
              <a:t>13/03/2026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176915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2143721-9D50-437A-874B-72CD6AAF003B}" type="datetimeFigureOut">
              <a:rPr lang="fr-FR" smtClean="0"/>
              <a:t>13/03/2026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5892022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43721-9D50-437A-874B-72CD6AAF003B}" type="datetimeFigureOut">
              <a:rPr lang="fr-FR" smtClean="0"/>
              <a:t>13/03/2026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3354349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Content Placeholder 2"/>
          <p:cNvSpPr>
            <a:spLocks noGrp="1"/>
          </p:cNvSpPr>
          <p:nvPr>
            <p:ph idx="1"/>
          </p:nvPr>
        </p:nvSpPr>
        <p:spPr>
          <a:xfrm>
            <a:off x="4545413" y="1088455"/>
            <a:ext cx="5412730" cy="5372269"/>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5327818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736455" y="503978"/>
            <a:ext cx="3448388" cy="1763924"/>
          </a:xfrm>
        </p:spPr>
        <p:txBody>
          <a:bodyPr anchor="b"/>
          <a:lstStyle>
            <a:lvl1pPr>
              <a:defRPr sz="3527"/>
            </a:lvl1pPr>
          </a:lstStyle>
          <a:p>
            <a:r>
              <a:rPr lang="fr-FR"/>
              <a:t>Modifiez le style du titre</a:t>
            </a:r>
            <a:endParaRPr lang="en-US" dirty="0"/>
          </a:p>
        </p:txBody>
      </p:sp>
      <p:sp>
        <p:nvSpPr>
          <p:cNvPr id="3" name="Picture Placeholder 2"/>
          <p:cNvSpPr>
            <a:spLocks noGrp="1" noChangeAspect="1"/>
          </p:cNvSpPr>
          <p:nvPr>
            <p:ph type="pic" idx="1"/>
          </p:nvPr>
        </p:nvSpPr>
        <p:spPr>
          <a:xfrm>
            <a:off x="4545413" y="1088455"/>
            <a:ext cx="5412730" cy="5372269"/>
          </a:xfrm>
        </p:spPr>
        <p:txBody>
          <a:bodyPr anchor="t"/>
          <a:lstStyle>
            <a:lvl1pPr marL="0" indent="0">
              <a:buNone/>
              <a:defRPr sz="3527"/>
            </a:lvl1pPr>
            <a:lvl2pPr marL="503972" indent="0">
              <a:buNone/>
              <a:defRPr sz="3086"/>
            </a:lvl2pPr>
            <a:lvl3pPr marL="1007943" indent="0">
              <a:buNone/>
              <a:defRPr sz="2646"/>
            </a:lvl3pPr>
            <a:lvl4pPr marL="1511915" indent="0">
              <a:buNone/>
              <a:defRPr sz="2205"/>
            </a:lvl4pPr>
            <a:lvl5pPr marL="2015886" indent="0">
              <a:buNone/>
              <a:defRPr sz="2205"/>
            </a:lvl5pPr>
            <a:lvl6pPr marL="2519858" indent="0">
              <a:buNone/>
              <a:defRPr sz="2205"/>
            </a:lvl6pPr>
            <a:lvl7pPr marL="3023829" indent="0">
              <a:buNone/>
              <a:defRPr sz="2205"/>
            </a:lvl7pPr>
            <a:lvl8pPr marL="3527801" indent="0">
              <a:buNone/>
              <a:defRPr sz="2205"/>
            </a:lvl8pPr>
            <a:lvl9pPr marL="4031772" indent="0">
              <a:buNone/>
              <a:defRPr sz="2205"/>
            </a:lvl9pPr>
          </a:lstStyle>
          <a:p>
            <a:r>
              <a:rPr lang="fr-FR"/>
              <a:t>Cliquez sur l'icône pour ajouter une image</a:t>
            </a:r>
            <a:endParaRPr lang="en-US" dirty="0"/>
          </a:p>
        </p:txBody>
      </p:sp>
      <p:sp>
        <p:nvSpPr>
          <p:cNvPr id="4" name="Text Placeholder 3"/>
          <p:cNvSpPr>
            <a:spLocks noGrp="1"/>
          </p:cNvSpPr>
          <p:nvPr>
            <p:ph type="body" sz="half" idx="2"/>
          </p:nvPr>
        </p:nvSpPr>
        <p:spPr>
          <a:xfrm>
            <a:off x="736455" y="2267902"/>
            <a:ext cx="3448388" cy="4201570"/>
          </a:xfrm>
        </p:spPr>
        <p:txBody>
          <a:bodyPr/>
          <a:lstStyle>
            <a:lvl1pPr marL="0" indent="0">
              <a:buNone/>
              <a:defRPr sz="1764"/>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42143721-9D50-437A-874B-72CD6AAF003B}" type="datetimeFigureOut">
              <a:rPr lang="fr-FR" smtClean="0"/>
              <a:t>13/03/2026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2773285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549039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402483"/>
            <a:ext cx="2305422" cy="6406475"/>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35063" y="402483"/>
            <a:ext cx="6782619" cy="640647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2143721-9D50-437A-874B-72CD6AAF003B}" type="datetimeFigureOut">
              <a:rPr lang="fr-FR" smtClean="0"/>
              <a:t>13/03/2026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09322F7C-1E56-478D-A939-E26872868ED0}" type="slidenum">
              <a:rPr lang="fr-FR" smtClean="0"/>
              <a:t>‹N°›</a:t>
            </a:fld>
            <a:endParaRPr lang="fr-FR"/>
          </a:p>
        </p:txBody>
      </p:sp>
    </p:spTree>
    <p:extLst>
      <p:ext uri="{BB962C8B-B14F-4D97-AF65-F5344CB8AC3E}">
        <p14:creationId xmlns:p14="http://schemas.microsoft.com/office/powerpoint/2010/main" val="1717853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402484"/>
            <a:ext cx="9221689" cy="146118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735062" y="2012414"/>
            <a:ext cx="9221689" cy="479654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735062" y="7006700"/>
            <a:ext cx="2405658" cy="402483"/>
          </a:xfrm>
          <a:prstGeom prst="rect">
            <a:avLst/>
          </a:prstGeom>
        </p:spPr>
        <p:txBody>
          <a:bodyPr vert="horz" lIns="91440" tIns="45720" rIns="91440" bIns="45720" rtlCol="0" anchor="ctr"/>
          <a:lstStyle>
            <a:lvl1pPr algn="l">
              <a:defRPr sz="1323">
                <a:solidFill>
                  <a:schemeClr val="tx1">
                    <a:tint val="82000"/>
                  </a:schemeClr>
                </a:solidFill>
              </a:defRPr>
            </a:lvl1pPr>
          </a:lstStyle>
          <a:p>
            <a:fld id="{42143721-9D50-437A-874B-72CD6AAF003B}" type="datetimeFigureOut">
              <a:rPr lang="fr-FR" smtClean="0"/>
              <a:t>13/03/2026</a:t>
            </a:fld>
            <a:endParaRPr lang="fr-FR"/>
          </a:p>
        </p:txBody>
      </p:sp>
      <p:sp>
        <p:nvSpPr>
          <p:cNvPr id="5" name="Footer Placeholder 4"/>
          <p:cNvSpPr>
            <a:spLocks noGrp="1"/>
          </p:cNvSpPr>
          <p:nvPr>
            <p:ph type="ftr" sz="quarter" idx="3"/>
          </p:nvPr>
        </p:nvSpPr>
        <p:spPr>
          <a:xfrm>
            <a:off x="3541663" y="7006700"/>
            <a:ext cx="3608487" cy="402483"/>
          </a:xfrm>
          <a:prstGeom prst="rect">
            <a:avLst/>
          </a:prstGeom>
        </p:spPr>
        <p:txBody>
          <a:bodyPr vert="horz" lIns="91440" tIns="45720" rIns="91440" bIns="45720" rtlCol="0" anchor="ctr"/>
          <a:lstStyle>
            <a:lvl1pPr algn="ctr">
              <a:defRPr sz="1323">
                <a:solidFill>
                  <a:schemeClr val="tx1">
                    <a:tint val="82000"/>
                  </a:schemeClr>
                </a:solidFill>
              </a:defRPr>
            </a:lvl1pPr>
          </a:lstStyle>
          <a:p>
            <a:endParaRPr lang="fr-FR"/>
          </a:p>
        </p:txBody>
      </p:sp>
      <p:sp>
        <p:nvSpPr>
          <p:cNvPr id="6" name="Slide Number Placeholder 5"/>
          <p:cNvSpPr>
            <a:spLocks noGrp="1"/>
          </p:cNvSpPr>
          <p:nvPr>
            <p:ph type="sldNum" sz="quarter" idx="4"/>
          </p:nvPr>
        </p:nvSpPr>
        <p:spPr>
          <a:xfrm>
            <a:off x="7551093" y="7006700"/>
            <a:ext cx="2405658" cy="402483"/>
          </a:xfrm>
          <a:prstGeom prst="rect">
            <a:avLst/>
          </a:prstGeom>
        </p:spPr>
        <p:txBody>
          <a:bodyPr vert="horz" lIns="91440" tIns="45720" rIns="91440" bIns="45720" rtlCol="0" anchor="ctr"/>
          <a:lstStyle>
            <a:lvl1pPr algn="r">
              <a:defRPr sz="1323">
                <a:solidFill>
                  <a:schemeClr val="tx1">
                    <a:tint val="82000"/>
                  </a:schemeClr>
                </a:solidFill>
              </a:defRPr>
            </a:lvl1pPr>
          </a:lstStyle>
          <a:p>
            <a:fld id="{09322F7C-1E56-478D-A939-E26872868ED0}" type="slidenum">
              <a:rPr lang="fr-FR" smtClean="0"/>
              <a:t>‹N°›</a:t>
            </a:fld>
            <a:endParaRPr lang="fr-FR"/>
          </a:p>
        </p:txBody>
      </p:sp>
      <p:sp>
        <p:nvSpPr>
          <p:cNvPr id="8" name="ZoneTexte 7">
            <a:extLst>
              <a:ext uri="{FF2B5EF4-FFF2-40B4-BE49-F238E27FC236}">
                <a16:creationId xmlns:a16="http://schemas.microsoft.com/office/drawing/2014/main" id="{03F9CAF3-A656-D120-F067-1EF18E514EE6}"/>
              </a:ext>
            </a:extLst>
          </p:cNvPr>
          <p:cNvSpPr txBox="1"/>
          <p:nvPr userDrawn="1">
            <p:extLst>
              <p:ext uri="{1162E1C5-73C7-4A58-AE30-91384D911F3F}">
                <p184:classification xmlns:p184="http://schemas.microsoft.com/office/powerpoint/2018/4/main" val="ftr"/>
              </p:ext>
            </p:extLst>
          </p:nvPr>
        </p:nvSpPr>
        <p:spPr>
          <a:xfrm>
            <a:off x="63500" y="7343775"/>
            <a:ext cx="415925" cy="152400"/>
          </a:xfrm>
          <a:prstGeom prst="rect">
            <a:avLst/>
          </a:prstGeom>
        </p:spPr>
        <p:txBody>
          <a:bodyPr horzOverflow="overflow" lIns="0" tIns="0" rIns="0" bIns="0">
            <a:spAutoFit/>
          </a:bodyPr>
          <a:lstStyle/>
          <a:p>
            <a:pPr algn="l"/>
            <a:r>
              <a:rPr lang="fr-FR" sz="1000">
                <a:solidFill>
                  <a:srgbClr val="008000">
                    <a:alpha val="50000"/>
                  </a:srgbClr>
                </a:solidFill>
                <a:latin typeface="Aptos" panose="020B0004020202020204" pitchFamily="34" charset="0"/>
              </a:rPr>
              <a:t>Interne</a:t>
            </a:r>
          </a:p>
        </p:txBody>
      </p:sp>
    </p:spTree>
    <p:extLst>
      <p:ext uri="{BB962C8B-B14F-4D97-AF65-F5344CB8AC3E}">
        <p14:creationId xmlns:p14="http://schemas.microsoft.com/office/powerpoint/2010/main" val="1838552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07943" rtl="0" eaLnBrk="1" latinLnBrk="0" hangingPunct="1">
        <a:lnSpc>
          <a:spcPct val="90000"/>
        </a:lnSpc>
        <a:spcBef>
          <a:spcPct val="0"/>
        </a:spcBef>
        <a:buNone/>
        <a:defRPr sz="4850" kern="1200">
          <a:solidFill>
            <a:schemeClr val="tx1"/>
          </a:solidFill>
          <a:latin typeface="+mj-lt"/>
          <a:ea typeface="+mj-ea"/>
          <a:cs typeface="+mj-cs"/>
        </a:defRPr>
      </a:lvl1pPr>
    </p:titleStyle>
    <p:body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p:bodyStyle>
    <p:otherStyle>
      <a:defPPr>
        <a:defRPr lang="en-US"/>
      </a:defPPr>
      <a:lvl1pPr marL="0" algn="l" defTabSz="1007943" rtl="0" eaLnBrk="1" latinLnBrk="0" hangingPunct="1">
        <a:defRPr sz="1984" kern="1200">
          <a:solidFill>
            <a:schemeClr val="tx1"/>
          </a:solidFill>
          <a:latin typeface="+mn-lt"/>
          <a:ea typeface="+mn-ea"/>
          <a:cs typeface="+mn-cs"/>
        </a:defRPr>
      </a:lvl1pPr>
      <a:lvl2pPr marL="503972" algn="l" defTabSz="1007943" rtl="0" eaLnBrk="1" latinLnBrk="0" hangingPunct="1">
        <a:defRPr sz="1984" kern="1200">
          <a:solidFill>
            <a:schemeClr val="tx1"/>
          </a:solidFill>
          <a:latin typeface="+mn-lt"/>
          <a:ea typeface="+mn-ea"/>
          <a:cs typeface="+mn-cs"/>
        </a:defRPr>
      </a:lvl2pPr>
      <a:lvl3pPr marL="1007943" algn="l" defTabSz="1007943" rtl="0" eaLnBrk="1" latinLnBrk="0" hangingPunct="1">
        <a:defRPr sz="1984" kern="1200">
          <a:solidFill>
            <a:schemeClr val="tx1"/>
          </a:solidFill>
          <a:latin typeface="+mn-lt"/>
          <a:ea typeface="+mn-ea"/>
          <a:cs typeface="+mn-cs"/>
        </a:defRPr>
      </a:lvl3pPr>
      <a:lvl4pPr marL="1511915" algn="l" defTabSz="1007943" rtl="0" eaLnBrk="1" latinLnBrk="0" hangingPunct="1">
        <a:defRPr sz="1984" kern="1200">
          <a:solidFill>
            <a:schemeClr val="tx1"/>
          </a:solidFill>
          <a:latin typeface="+mn-lt"/>
          <a:ea typeface="+mn-ea"/>
          <a:cs typeface="+mn-cs"/>
        </a:defRPr>
      </a:lvl4pPr>
      <a:lvl5pPr marL="2015886" algn="l" defTabSz="1007943" rtl="0" eaLnBrk="1" latinLnBrk="0" hangingPunct="1">
        <a:defRPr sz="1984" kern="1200">
          <a:solidFill>
            <a:schemeClr val="tx1"/>
          </a:solidFill>
          <a:latin typeface="+mn-lt"/>
          <a:ea typeface="+mn-ea"/>
          <a:cs typeface="+mn-cs"/>
        </a:defRPr>
      </a:lvl5pPr>
      <a:lvl6pPr marL="2519858" algn="l" defTabSz="1007943" rtl="0" eaLnBrk="1" latinLnBrk="0" hangingPunct="1">
        <a:defRPr sz="1984" kern="1200">
          <a:solidFill>
            <a:schemeClr val="tx1"/>
          </a:solidFill>
          <a:latin typeface="+mn-lt"/>
          <a:ea typeface="+mn-ea"/>
          <a:cs typeface="+mn-cs"/>
        </a:defRPr>
      </a:lvl6pPr>
      <a:lvl7pPr marL="3023829" algn="l" defTabSz="1007943" rtl="0" eaLnBrk="1" latinLnBrk="0" hangingPunct="1">
        <a:defRPr sz="1984" kern="1200">
          <a:solidFill>
            <a:schemeClr val="tx1"/>
          </a:solidFill>
          <a:latin typeface="+mn-lt"/>
          <a:ea typeface="+mn-ea"/>
          <a:cs typeface="+mn-cs"/>
        </a:defRPr>
      </a:lvl7pPr>
      <a:lvl8pPr marL="3527801" algn="l" defTabSz="1007943" rtl="0" eaLnBrk="1" latinLnBrk="0" hangingPunct="1">
        <a:defRPr sz="1984" kern="1200">
          <a:solidFill>
            <a:schemeClr val="tx1"/>
          </a:solidFill>
          <a:latin typeface="+mn-lt"/>
          <a:ea typeface="+mn-ea"/>
          <a:cs typeface="+mn-cs"/>
        </a:defRPr>
      </a:lvl8pPr>
      <a:lvl9pPr marL="4031772" algn="l" defTabSz="1007943" rtl="0" eaLnBrk="1" latinLnBrk="0" hangingPunct="1">
        <a:defRPr sz="198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jpeg"/><Relationship Id="rId7"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2522332-0E4A-E66B-4A6D-0E8E71306203}"/>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B24A5715-A84B-8D77-78FF-B7038898AAF9}"/>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1D6483B9-0B6D-6B03-E205-25CD405B3E27}"/>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4E69BAF-613C-DF3E-23D7-42483374A35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A54A457C-79AA-358E-8AC7-AB32EC4B2BE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19" name="ZoneTexte 18">
            <a:extLst>
              <a:ext uri="{FF2B5EF4-FFF2-40B4-BE49-F238E27FC236}">
                <a16:creationId xmlns:a16="http://schemas.microsoft.com/office/drawing/2014/main" id="{FE92C173-2884-B648-984F-1E0223EDB0B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503D746-1AC8-D98B-3991-5B65900B2072}"/>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98E00488-A69E-A881-65DA-A482C5BB762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38E6FE1C-AB27-CAAD-173D-86EEA5004D27}"/>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E8C23FA6-2705-639E-F327-5C5AE1153B63}"/>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74DD88BB-57DE-64CD-852E-8B76A205A67A}"/>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C40ED29-13D3-A072-9949-38254FE54AB7}"/>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Gwenn MERESSE </a:t>
            </a:r>
            <a:r>
              <a:rPr lang="fr-FR" sz="1600" dirty="0">
                <a:solidFill>
                  <a:schemeClr val="bg1"/>
                </a:solidFill>
                <a:latin typeface="Barlow" panose="00000500000000000000" pitchFamily="2" charset="0"/>
                <a:sym typeface="Wingdings" panose="05000000000000000000" pitchFamily="2" charset="2"/>
              </a:rPr>
              <a:t>· gwenn.meresse@bpgo.fr</a:t>
            </a:r>
            <a:r>
              <a:rPr lang="fr-FR" sz="1600" dirty="0">
                <a:solidFill>
                  <a:schemeClr val="bg1"/>
                </a:solidFill>
                <a:latin typeface="Barlow" panose="00000500000000000000" pitchFamily="2" charset="0"/>
              </a:rPr>
              <a:t>  </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989088C0-9F0F-EB04-AC87-54BFF558688D}"/>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3ADE1C3-635A-27B4-A81A-4A00F485590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524A9372-3404-35BE-98E0-DDAB184BE564}"/>
              </a:ext>
            </a:extLst>
          </p:cNvPr>
          <p:cNvSpPr txBox="1"/>
          <p:nvPr/>
        </p:nvSpPr>
        <p:spPr>
          <a:xfrm>
            <a:off x="3798458" y="2296190"/>
            <a:ext cx="6646983" cy="1569660"/>
          </a:xfrm>
          <a:prstGeom prst="rect">
            <a:avLst/>
          </a:prstGeom>
          <a:noFill/>
        </p:spPr>
        <p:txBody>
          <a:bodyPr wrap="square" rtlCol="0">
            <a:spAutoFit/>
          </a:bodyPr>
          <a:lstStyle/>
          <a:p>
            <a:pPr algn="just"/>
            <a:r>
              <a:rPr lang="fr-FR" sz="1600" dirty="0">
                <a:solidFill>
                  <a:schemeClr val="bg1"/>
                </a:solidFill>
                <a:latin typeface="Barlow Light" panose="00000400000000000000" pitchFamily="2" charset="0"/>
              </a:rPr>
              <a:t>Banque Populaire Grand Ouest lance le Team Voile BPGO , un collectif de  5 athlètes de très haut niveau issus Grand Ouest, en préparation des JO de Los Angeles 2028. Ce collectif a été constitué avec le soutien de la Fédération Française de Voile. Au-delà du soutien sportif, BPGO accompagne les athlètes dans leur insertion professionnelle, combinant performance sportive olympique et développement de carrière. </a:t>
            </a:r>
          </a:p>
        </p:txBody>
      </p:sp>
      <p:cxnSp>
        <p:nvCxnSpPr>
          <p:cNvPr id="9" name="Connecteur droit 8">
            <a:extLst>
              <a:ext uri="{FF2B5EF4-FFF2-40B4-BE49-F238E27FC236}">
                <a16:creationId xmlns:a16="http://schemas.microsoft.com/office/drawing/2014/main" id="{6D80DAC2-61B0-8D42-96AC-68D86E5B083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27D24DFD-8BA4-E94B-2C88-D0C88E8F8DC8}"/>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D18DD175-20CE-D127-D3F8-5240913850D0}"/>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A067885D-09E4-B30F-8FE4-69D5551B2939}"/>
              </a:ext>
            </a:extLst>
          </p:cNvPr>
          <p:cNvSpPr txBox="1"/>
          <p:nvPr/>
        </p:nvSpPr>
        <p:spPr>
          <a:xfrm>
            <a:off x="3798458" y="4662390"/>
            <a:ext cx="6646980" cy="2246769"/>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Recrutement de 5 athlètes olympiques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Contrat en CIP pour 2 athlètes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Pacte de performance via la Fondation du Sport pour 3 athlètes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Immersions des athlètes chez BPGO</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Événements sportifs et rencontres pour les collaborateurs</a:t>
            </a:r>
          </a:p>
        </p:txBody>
      </p:sp>
      <p:pic>
        <p:nvPicPr>
          <p:cNvPr id="18" name="Image 17">
            <a:extLst>
              <a:ext uri="{FF2B5EF4-FFF2-40B4-BE49-F238E27FC236}">
                <a16:creationId xmlns:a16="http://schemas.microsoft.com/office/drawing/2014/main" id="{2DF5B24B-4CD4-0369-61FF-6DB944F69FA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24" y="1813822"/>
            <a:ext cx="3469230" cy="5004692"/>
          </a:xfrm>
          <a:prstGeom prst="rect">
            <a:avLst/>
          </a:prstGeom>
        </p:spPr>
      </p:pic>
    </p:spTree>
    <p:extLst>
      <p:ext uri="{BB962C8B-B14F-4D97-AF65-F5344CB8AC3E}">
        <p14:creationId xmlns:p14="http://schemas.microsoft.com/office/powerpoint/2010/main" val="6816062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CFC41-B4AE-22AF-103D-8A009F8F56CE}"/>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FA6756C-5403-3268-7BE0-43DB5F77BB3D}"/>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72B4FA2D-2A84-7A2D-BB4B-CD810B0DB75E}"/>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0D7B17B4-9A69-FFD5-AF72-8CCE02BCCB84}"/>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F1970ED-9A82-7F99-402B-7C9919046D73}"/>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97C3346E-0362-2C41-105C-4E9D1B8BF344}"/>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93B2C4A6-13C8-761F-1CCF-EB2C7DD4027B}"/>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A4E90C88-B923-ACF3-1B73-5F4E1298CFE6}"/>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D81C9206-9C9C-1A58-17E3-89CC817E0630}"/>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3A5D21A4-EEC3-C83B-2564-A549D7F5FDAE}"/>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104BDF26-D69E-7B60-9BF4-C5092D32E1C2}"/>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8F237BBE-937E-55A4-47C6-F2C7F3B4F456}"/>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C6812D0A-7B6C-9469-84AA-2D6ED198F581}"/>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3CB8FD6B-5FB8-1F43-B671-C0DB3F82C9BA}"/>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YVAN GUILLO </a:t>
            </a:r>
            <a:r>
              <a:rPr lang="fr-FR" sz="1600" dirty="0">
                <a:solidFill>
                  <a:schemeClr val="bg1"/>
                </a:solidFill>
                <a:latin typeface="Barlow" panose="00000500000000000000" pitchFamily="2" charset="0"/>
                <a:sym typeface="Wingdings" panose="05000000000000000000" pitchFamily="2" charset="2"/>
              </a:rPr>
              <a:t>· yguillo@cvs-avocats.com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FAD68B82-9211-9178-760C-932C36C19C79}"/>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F188A142-86CA-FD28-284F-4E6BDE648144}"/>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491CA3C6-F1B2-879D-9372-896125A3813E}"/>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CVS, cabinet d'avocats de 330 collaborateurs, a lancé en 2022 le dispositif « Objectif 2024 » pour accompagner 4 athlètes et para-athlètes de haut niveau. Via le Pacte de Performance de la Fondation du Sport Français, le cabinet leur a apporté un soutien financier et une expertise juridique pendant 2 ans. Depuis les JO de Paris, l'engagement se poursuit avec « Objectif 2028 » aux côtés de </a:t>
            </a:r>
            <a:r>
              <a:rPr lang="fr-FR" sz="1600" dirty="0" err="1">
                <a:solidFill>
                  <a:schemeClr val="bg1"/>
                </a:solidFill>
                <a:latin typeface="Barlow Light" panose="00000400000000000000" pitchFamily="2" charset="0"/>
              </a:rPr>
              <a:t>Mewen</a:t>
            </a:r>
            <a:r>
              <a:rPr lang="fr-FR" sz="1600" dirty="0">
                <a:solidFill>
                  <a:schemeClr val="bg1"/>
                </a:solidFill>
                <a:latin typeface="Barlow Light" panose="00000400000000000000" pitchFamily="2" charset="0"/>
              </a:rPr>
              <a:t> </a:t>
            </a:r>
            <a:r>
              <a:rPr lang="fr-FR" sz="1600" dirty="0" err="1">
                <a:solidFill>
                  <a:schemeClr val="bg1"/>
                </a:solidFill>
                <a:latin typeface="Barlow Light" panose="00000400000000000000" pitchFamily="2" charset="0"/>
              </a:rPr>
              <a:t>Tomac</a:t>
            </a:r>
            <a:r>
              <a:rPr lang="fr-FR" sz="1600" dirty="0">
                <a:solidFill>
                  <a:schemeClr val="bg1"/>
                </a:solidFill>
                <a:latin typeface="Barlow Light" panose="00000400000000000000" pitchFamily="2" charset="0"/>
              </a:rPr>
              <a:t>, et l'accueil de Lauren </a:t>
            </a:r>
            <a:r>
              <a:rPr lang="fr-FR" sz="1600" dirty="0" err="1">
                <a:solidFill>
                  <a:schemeClr val="bg1"/>
                </a:solidFill>
                <a:latin typeface="Barlow Light" panose="00000400000000000000" pitchFamily="2" charset="0"/>
              </a:rPr>
              <a:t>Rembi</a:t>
            </a:r>
            <a:r>
              <a:rPr lang="fr-FR" sz="1600" dirty="0">
                <a:solidFill>
                  <a:schemeClr val="bg1"/>
                </a:solidFill>
                <a:latin typeface="Barlow Light" panose="00000400000000000000" pitchFamily="2" charset="0"/>
              </a:rPr>
              <a:t> comme élève-avocate au cabinet.</a:t>
            </a:r>
          </a:p>
        </p:txBody>
      </p:sp>
      <p:cxnSp>
        <p:nvCxnSpPr>
          <p:cNvPr id="9" name="Connecteur droit 8">
            <a:extLst>
              <a:ext uri="{FF2B5EF4-FFF2-40B4-BE49-F238E27FC236}">
                <a16:creationId xmlns:a16="http://schemas.microsoft.com/office/drawing/2014/main" id="{3A78F255-7A24-BD5C-4EDA-62AA1F3FD0D8}"/>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151FC65C-24A6-2438-E232-65DF7B84AB0B}"/>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5" name="Image 14" descr="Une image contenant symbole, Graphique, logo&#10;&#10;Le contenu généré par l’IA peut être incorrect.">
            <a:extLst>
              <a:ext uri="{FF2B5EF4-FFF2-40B4-BE49-F238E27FC236}">
                <a16:creationId xmlns:a16="http://schemas.microsoft.com/office/drawing/2014/main" id="{BBB0D157-F90C-AFB3-3833-32155BBB01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4965074"/>
            <a:ext cx="3552075" cy="1212127"/>
          </a:xfrm>
          <a:prstGeom prst="rect">
            <a:avLst/>
          </a:prstGeom>
        </p:spPr>
      </p:pic>
      <p:pic>
        <p:nvPicPr>
          <p:cNvPr id="22" name="Image 21" descr="Une image contenant sport, personne, équipement sportif, plein air&#10;&#10;Le contenu généré par l’IA peut être incorrect.">
            <a:extLst>
              <a:ext uri="{FF2B5EF4-FFF2-40B4-BE49-F238E27FC236}">
                <a16:creationId xmlns:a16="http://schemas.microsoft.com/office/drawing/2014/main" id="{78C9C68E-C04F-A7FA-8702-0F0F9261F279}"/>
              </a:ext>
            </a:extLst>
          </p:cNvPr>
          <p:cNvPicPr>
            <a:picLocks noChangeAspect="1"/>
          </p:cNvPicPr>
          <p:nvPr/>
        </p:nvPicPr>
        <p:blipFill>
          <a:blip r:embed="rId6"/>
          <a:stretch>
            <a:fillRect/>
          </a:stretch>
        </p:blipFill>
        <p:spPr>
          <a:xfrm>
            <a:off x="237475" y="2582082"/>
            <a:ext cx="3077128" cy="2296011"/>
          </a:xfrm>
          <a:prstGeom prst="rect">
            <a:avLst/>
          </a:prstGeom>
        </p:spPr>
      </p:pic>
      <p:sp>
        <p:nvSpPr>
          <p:cNvPr id="2" name="ZoneTexte 1">
            <a:extLst>
              <a:ext uri="{FF2B5EF4-FFF2-40B4-BE49-F238E27FC236}">
                <a16:creationId xmlns:a16="http://schemas.microsoft.com/office/drawing/2014/main" id="{BC1CC2C2-563A-298A-F9FC-25A41193C7E3}"/>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9A5FFEC5-917D-C0AC-1F99-58BF0FA21A6B}"/>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 médaille de bronze paralympique (Faustine Noël)</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3 athlètes qualifiés aux JO de Paris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70 places JO offertes aux collaborateurs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2 challenges connectés internes mobilisés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Lauren </a:t>
            </a:r>
            <a:r>
              <a:rPr lang="fr-FR" sz="2000" dirty="0" err="1">
                <a:solidFill>
                  <a:schemeClr val="bg1"/>
                </a:solidFill>
                <a:latin typeface="Barlow Light" panose="00000400000000000000" pitchFamily="2" charset="0"/>
              </a:rPr>
              <a:t>Rembi</a:t>
            </a:r>
            <a:r>
              <a:rPr lang="fr-FR" sz="2000" dirty="0">
                <a:solidFill>
                  <a:schemeClr val="bg1"/>
                </a:solidFill>
                <a:latin typeface="Barlow Light" panose="00000400000000000000" pitchFamily="2" charset="0"/>
              </a:rPr>
              <a:t> intégrée comme élève-avocate</a:t>
            </a:r>
          </a:p>
        </p:txBody>
      </p:sp>
    </p:spTree>
    <p:extLst>
      <p:ext uri="{BB962C8B-B14F-4D97-AF65-F5344CB8AC3E}">
        <p14:creationId xmlns:p14="http://schemas.microsoft.com/office/powerpoint/2010/main" val="1737654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BD037-7F84-9C5C-5441-CB18DDFA1B8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D0A25386-10C0-BC23-0ED2-4FEC3E17186D}"/>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D30CD7F5-4655-5EBD-8B12-90D78CBAAFC8}"/>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B3CB8BC3-DE8A-B9CD-F954-B81E0DBADE65}"/>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7BD79472-ECC1-EA63-642F-32805BC5E111}"/>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C11D4B5C-04C7-F00B-E6E4-B94494530315}"/>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89429EA1-8426-253E-1D8B-060884761964}"/>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14B677C9-DB0E-C82F-D70E-A5811454FE19}"/>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C52DC4D4-7F9C-3369-029C-6AA7230FDA65}"/>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21CB7F63-5BDD-0B65-338B-7A5C5F3E6504}"/>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857F668B-941E-79E9-5506-8BCD52EB8F75}"/>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422E0385-33ED-115A-C77C-FC6AD781821A}"/>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EFC242C5-8DD2-93D6-CFA6-739601E993A2}"/>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39B706F8-2E0D-B02D-C9BF-D6C0EC541C9D}"/>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FRANCK TOFFA </a:t>
            </a:r>
            <a:r>
              <a:rPr lang="fr-FR" sz="1600" dirty="0">
                <a:solidFill>
                  <a:schemeClr val="bg1"/>
                </a:solidFill>
                <a:latin typeface="Barlow" panose="00000500000000000000" pitchFamily="2" charset="0"/>
                <a:sym typeface="Wingdings" panose="05000000000000000000" pitchFamily="2" charset="2"/>
              </a:rPr>
              <a:t>· franck.toffa@ecs-langues.com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A0D671B1-EB81-E6F4-42D5-2597CD920AF1}"/>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BA4A308E-8C0E-CD0B-88CF-D40ADCAE7094}"/>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3E5D135C-4372-C7D2-3C1D-F0923860A7E9}"/>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ECS Langues, centre de formation linguistique nantais de 30 collaborateurs, accompagne financièrement depuis deux ans Rose </a:t>
            </a:r>
            <a:r>
              <a:rPr lang="fr-FR" sz="1600" dirty="0" err="1">
                <a:solidFill>
                  <a:schemeClr val="bg1"/>
                </a:solidFill>
                <a:latin typeface="Barlow Light" panose="00000400000000000000" pitchFamily="2" charset="0"/>
              </a:rPr>
              <a:t>Gallen</a:t>
            </a:r>
            <a:r>
              <a:rPr lang="fr-FR" sz="1600" dirty="0">
                <a:solidFill>
                  <a:schemeClr val="bg1"/>
                </a:solidFill>
                <a:latin typeface="Barlow Light" panose="00000400000000000000" pitchFamily="2" charset="0"/>
              </a:rPr>
              <a:t>, double championne de France d'aviron et vice-championne du monde U23. Ce soutien permet à une athlète de haut niveau de poursuivre en parallèle des études de médecine. L'entreprise valorise son parcours auprès de ses équipes et apprenants via son site internet et des événements partenaires.</a:t>
            </a:r>
          </a:p>
        </p:txBody>
      </p:sp>
      <p:cxnSp>
        <p:nvCxnSpPr>
          <p:cNvPr id="9" name="Connecteur droit 8">
            <a:extLst>
              <a:ext uri="{FF2B5EF4-FFF2-40B4-BE49-F238E27FC236}">
                <a16:creationId xmlns:a16="http://schemas.microsoft.com/office/drawing/2014/main" id="{D98D7FFD-FAD6-5B98-7ADA-AD198C49D222}"/>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772CEC41-2202-8749-0A53-4C70BAFE345E}"/>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32" name="Image 31" descr="Une image contenant texte, Police, capture d’écran, Graphique&#10;&#10;Le contenu généré par l’IA peut être incorrect.">
            <a:extLst>
              <a:ext uri="{FF2B5EF4-FFF2-40B4-BE49-F238E27FC236}">
                <a16:creationId xmlns:a16="http://schemas.microsoft.com/office/drawing/2014/main" id="{D4D7DFEC-E421-D8C1-30B5-DD5673B5DA2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3906" y="4854752"/>
            <a:ext cx="1844264" cy="1712219"/>
          </a:xfrm>
          <a:prstGeom prst="rect">
            <a:avLst/>
          </a:prstGeom>
        </p:spPr>
      </p:pic>
      <p:pic>
        <p:nvPicPr>
          <p:cNvPr id="36" name="Image 35" descr="Une image contenant texte, personne, habits, chaussures&#10;&#10;Le contenu généré par l’IA peut être incorrect.">
            <a:extLst>
              <a:ext uri="{FF2B5EF4-FFF2-40B4-BE49-F238E27FC236}">
                <a16:creationId xmlns:a16="http://schemas.microsoft.com/office/drawing/2014/main" id="{4D6AF908-0B3F-0311-C8F3-25B2C2B7247A}"/>
              </a:ext>
            </a:extLst>
          </p:cNvPr>
          <p:cNvPicPr>
            <a:picLocks noChangeAspect="1"/>
          </p:cNvPicPr>
          <p:nvPr/>
        </p:nvPicPr>
        <p:blipFill>
          <a:blip r:embed="rId6">
            <a:extLst>
              <a:ext uri="{28A0092B-C50C-407E-A947-70E740481C1C}">
                <a14:useLocalDpi xmlns:a14="http://schemas.microsoft.com/office/drawing/2010/main" val="0"/>
              </a:ext>
            </a:extLst>
          </a:blip>
          <a:srcRect t="23297" b="10563"/>
          <a:stretch>
            <a:fillRect/>
          </a:stretch>
        </p:blipFill>
        <p:spPr>
          <a:xfrm>
            <a:off x="341971" y="1993465"/>
            <a:ext cx="2868135" cy="2529315"/>
          </a:xfrm>
          <a:prstGeom prst="rect">
            <a:avLst/>
          </a:prstGeom>
        </p:spPr>
      </p:pic>
      <p:sp>
        <p:nvSpPr>
          <p:cNvPr id="2" name="ZoneTexte 1">
            <a:extLst>
              <a:ext uri="{FF2B5EF4-FFF2-40B4-BE49-F238E27FC236}">
                <a16:creationId xmlns:a16="http://schemas.microsoft.com/office/drawing/2014/main" id="{388E94E8-B161-F072-DF06-4057C30A1130}"/>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159AF1EB-ED0D-B7BB-B4CC-368380400B21}"/>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Vice-championne du monde U23 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Bronze mondiale U23 2024</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Double championne de France aviron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Études de médecine menées parallèlement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Partenariat présenté </a:t>
            </a:r>
            <a:r>
              <a:rPr lang="fr-FR" sz="2000" dirty="0" err="1">
                <a:solidFill>
                  <a:schemeClr val="bg1"/>
                </a:solidFill>
                <a:latin typeface="Barlow Light" panose="00000400000000000000" pitchFamily="2" charset="0"/>
              </a:rPr>
              <a:t>afterwork</a:t>
            </a:r>
            <a:r>
              <a:rPr lang="fr-FR" sz="2000" dirty="0">
                <a:solidFill>
                  <a:schemeClr val="bg1"/>
                </a:solidFill>
                <a:latin typeface="Barlow Light" panose="00000400000000000000" pitchFamily="2" charset="0"/>
              </a:rPr>
              <a:t> Medef 2025</a:t>
            </a:r>
          </a:p>
        </p:txBody>
      </p:sp>
    </p:spTree>
    <p:extLst>
      <p:ext uri="{BB962C8B-B14F-4D97-AF65-F5344CB8AC3E}">
        <p14:creationId xmlns:p14="http://schemas.microsoft.com/office/powerpoint/2010/main" val="3954837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5CD94-545F-A9E2-C352-750FACB0B99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4BD9EDD-4B92-8F38-F19C-20267D787E19}"/>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75F8248C-ED64-A78C-8533-3C0BFD03ABB0}"/>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64BA7193-498A-84DC-EDD0-815EF4068C6E}"/>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43D1D4ED-70CC-EB2C-9CD5-012034A0D5F2}"/>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70ADE0A5-F85B-53FE-86CE-32EDABBA1C2E}"/>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10223DF6-9DEE-DB85-A035-FB4CDE746B5B}"/>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CF4F5EA0-E7FB-9743-99B0-08723BB8901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97CB16B9-AE33-12CB-2AFA-19079EB3A664}"/>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87AD8032-1DC0-CD34-170A-061F2F60BE8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D28D30EB-17B8-F5E1-4DCF-4B7B746E7D5C}"/>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C47B9DCA-E88A-F7DD-63F1-CC998E834430}"/>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30F7A8EB-37C0-44C8-88EC-B175E18C9D30}"/>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44714C41-687B-5467-4570-951F6112F5C9}"/>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GAETAN DONDO </a:t>
            </a:r>
            <a:r>
              <a:rPr lang="fr-FR" sz="1600" dirty="0">
                <a:solidFill>
                  <a:schemeClr val="bg1"/>
                </a:solidFill>
                <a:latin typeface="Barlow" panose="00000500000000000000" pitchFamily="2" charset="0"/>
                <a:sym typeface="Wingdings" panose="05000000000000000000" pitchFamily="2" charset="2"/>
              </a:rPr>
              <a:t>· gaetan.dando@inextenso.fr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DF842E58-53A4-FDB5-5195-E563357E601A}"/>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26" name="ZoneTexte 25">
            <a:extLst>
              <a:ext uri="{FF2B5EF4-FFF2-40B4-BE49-F238E27FC236}">
                <a16:creationId xmlns:a16="http://schemas.microsoft.com/office/drawing/2014/main" id="{0DFC2CC0-C366-C470-0002-23FDB1C21EA6}"/>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34" name="ZoneTexte 33">
            <a:extLst>
              <a:ext uri="{FF2B5EF4-FFF2-40B4-BE49-F238E27FC236}">
                <a16:creationId xmlns:a16="http://schemas.microsoft.com/office/drawing/2014/main" id="{076AAEC6-3322-76F6-723C-7EC6859D1AF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97B6BB9B-37EE-1724-AC97-6740726CB814}"/>
              </a:ext>
            </a:extLst>
          </p:cNvPr>
          <p:cNvSpPr txBox="1"/>
          <p:nvPr/>
        </p:nvSpPr>
        <p:spPr>
          <a:xfrm>
            <a:off x="3798458" y="2296190"/>
            <a:ext cx="6646983" cy="1600438"/>
          </a:xfrm>
          <a:prstGeom prst="rect">
            <a:avLst/>
          </a:prstGeom>
          <a:noFill/>
        </p:spPr>
        <p:txBody>
          <a:bodyPr wrap="square" rtlCol="0">
            <a:spAutoFit/>
          </a:bodyPr>
          <a:lstStyle/>
          <a:p>
            <a:r>
              <a:rPr lang="fr-FR" sz="1400" dirty="0">
                <a:solidFill>
                  <a:schemeClr val="bg1"/>
                </a:solidFill>
                <a:latin typeface="Barlow Light" panose="00000400000000000000" pitchFamily="2" charset="0"/>
              </a:rPr>
              <a:t>In Extenso Centre Ouest a créé IE SPORT, un programme global d'accompagnement des sportifs dépassant le simple mécénat. Le cabinet soutient une équipe DN2 VTT de 15 pilotes, une structure d'entraînement régionale de 10 sportifs de haut niveau, une équipe cycliste féminine et des athlètes dont un champion olympique. L'entreprise apporte ses compétences en organisation et gestion pour structurer les projets sportifs, et accompagne les reconversions via l'intégration professionnelle, le mentorat et la valorisation des compétences sportives.</a:t>
            </a:r>
          </a:p>
        </p:txBody>
      </p:sp>
      <p:cxnSp>
        <p:nvCxnSpPr>
          <p:cNvPr id="9" name="Connecteur droit 8">
            <a:extLst>
              <a:ext uri="{FF2B5EF4-FFF2-40B4-BE49-F238E27FC236}">
                <a16:creationId xmlns:a16="http://schemas.microsoft.com/office/drawing/2014/main" id="{87EDFDA9-9FD6-B0AA-5122-D0EE382B888D}"/>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E3E35D66-E73B-16E8-9292-AE5AB48FCE3A}"/>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20" name="Image 19" descr="Une image contenant texte, personne, habits, Acclamations&#10;&#10;Le contenu généré par l’IA peut être incorrect.">
            <a:extLst>
              <a:ext uri="{FF2B5EF4-FFF2-40B4-BE49-F238E27FC236}">
                <a16:creationId xmlns:a16="http://schemas.microsoft.com/office/drawing/2014/main" id="{6179707D-5084-2329-E1F3-8EEDCE02C2A0}"/>
              </a:ext>
            </a:extLst>
          </p:cNvPr>
          <p:cNvPicPr>
            <a:picLocks noChangeAspect="1"/>
          </p:cNvPicPr>
          <p:nvPr/>
        </p:nvPicPr>
        <p:blipFill>
          <a:blip r:embed="rId5">
            <a:extLst>
              <a:ext uri="{28A0092B-C50C-407E-A947-70E740481C1C}">
                <a14:useLocalDpi xmlns:a14="http://schemas.microsoft.com/office/drawing/2010/main" val="0"/>
              </a:ext>
            </a:extLst>
          </a:blip>
          <a:srcRect l="7735" t="29154" r="17988"/>
          <a:stretch>
            <a:fillRect/>
          </a:stretch>
        </p:blipFill>
        <p:spPr>
          <a:xfrm>
            <a:off x="-14" y="1746126"/>
            <a:ext cx="3551536" cy="2540648"/>
          </a:xfrm>
          <a:prstGeom prst="rect">
            <a:avLst/>
          </a:prstGeom>
        </p:spPr>
      </p:pic>
      <p:pic>
        <p:nvPicPr>
          <p:cNvPr id="23" name="Image 22" descr="Une image contenant Police, capture d’écran, noir, Graphique&#10;&#10;Le contenu généré par l’IA peut être incorrect.">
            <a:extLst>
              <a:ext uri="{FF2B5EF4-FFF2-40B4-BE49-F238E27FC236}">
                <a16:creationId xmlns:a16="http://schemas.microsoft.com/office/drawing/2014/main" id="{A380C345-B792-FFE8-EB1F-13B9D0BB706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91" y="4975807"/>
            <a:ext cx="3169926" cy="1057658"/>
          </a:xfrm>
          <a:prstGeom prst="rect">
            <a:avLst/>
          </a:prstGeom>
        </p:spPr>
      </p:pic>
      <p:sp>
        <p:nvSpPr>
          <p:cNvPr id="2" name="ZoneTexte 1">
            <a:extLst>
              <a:ext uri="{FF2B5EF4-FFF2-40B4-BE49-F238E27FC236}">
                <a16:creationId xmlns:a16="http://schemas.microsoft.com/office/drawing/2014/main" id="{1F871E32-D5C9-1B6F-29A5-01DB65C920EC}"/>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15 pilotes VTT DN2 accompagnés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10 sportifs haut niveau structurés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 champion olympique soutenu</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Reconversions professionnelles facilitées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Attractivité jeunes profils renforcée</a:t>
            </a:r>
          </a:p>
        </p:txBody>
      </p:sp>
    </p:spTree>
    <p:extLst>
      <p:ext uri="{BB962C8B-B14F-4D97-AF65-F5344CB8AC3E}">
        <p14:creationId xmlns:p14="http://schemas.microsoft.com/office/powerpoint/2010/main" val="2996413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0624B-0C81-3E6F-D0C9-CE8433D838B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8A805BCB-DD11-BCB6-F8C1-9C2F9E82DC66}"/>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45DCDB37-FDB6-E85C-774A-1338B8178C83}"/>
              </a:ext>
            </a:extLst>
          </p:cNvPr>
          <p:cNvSpPr/>
          <p:nvPr/>
        </p:nvSpPr>
        <p:spPr>
          <a:xfrm>
            <a:off x="0" y="4110444"/>
            <a:ext cx="3552078" cy="2788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DFB4594A-AF2A-42A4-0C4C-E694C7D7C382}"/>
              </a:ext>
            </a:extLst>
          </p:cNvPr>
          <p:cNvSpPr/>
          <p:nvPr/>
        </p:nvSpPr>
        <p:spPr>
          <a:xfrm>
            <a:off x="0" y="1672342"/>
            <a:ext cx="3552078" cy="26144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0EFBC04D-B06D-3807-FE8F-F7C6B43B7781}"/>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4B335DE1-B1BC-D468-31DF-3CCB55F69C32}"/>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145BC30A-3BE8-10BA-2B9B-8510C7685545}"/>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DBE01788-C286-3B38-7709-AA043CD610CD}"/>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4A2ADA00-0082-A65D-14B5-CCC9CEE0A7C7}"/>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396233BB-CE83-D0C5-4F3A-96CF1E011989}"/>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2071562D-DCBF-295A-37FF-A7E20E70FFE5}"/>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1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8DBD8295-72EA-884C-F7D1-22FE2D682B3F}"/>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C9EA15A3-AC2E-FE3D-12EA-5098514FA479}"/>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27A5ADA0-E7E7-F23C-5306-FBDCFA355A72}"/>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THIBAUD LEFRANCOIS </a:t>
            </a:r>
            <a:r>
              <a:rPr lang="fr-FR" sz="1600" dirty="0">
                <a:solidFill>
                  <a:schemeClr val="bg1"/>
                </a:solidFill>
                <a:latin typeface="Barlow" panose="00000500000000000000" pitchFamily="2" charset="0"/>
                <a:sym typeface="Wingdings" panose="05000000000000000000" pitchFamily="2" charset="2"/>
              </a:rPr>
              <a:t>· thibaud.lefrancois@lna-sante.com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7A0D17D5-29C4-3244-C13C-0D79BBD8FD20}"/>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26" name="ZoneTexte 25">
            <a:extLst>
              <a:ext uri="{FF2B5EF4-FFF2-40B4-BE49-F238E27FC236}">
                <a16:creationId xmlns:a16="http://schemas.microsoft.com/office/drawing/2014/main" id="{EB2C6112-C49C-DF94-FD8C-617C32979709}"/>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34" name="ZoneTexte 33">
            <a:extLst>
              <a:ext uri="{FF2B5EF4-FFF2-40B4-BE49-F238E27FC236}">
                <a16:creationId xmlns:a16="http://schemas.microsoft.com/office/drawing/2014/main" id="{D32E7148-556D-33A7-29FF-0D8FF02A0BD5}"/>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155B0BD2-DB53-73F7-C6F0-A89D7597D181}"/>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LNA Santé, acteur familial de santé (9 000 salariés, 85 établissements), a recruté en CDI Thibaud Lefrançois, joueur de l'équipe de France de volley assis, comme ambassadeur sport santé. Mis à disposition à 50 % via le mécénat sportif avec les Neptunes de Nantes, il partage son temps entre l'entreprise et sa carrière sportive. En interne, il intervient auprès des patients, résidents et professionnels pour ancrer le sport-santé comme levier de prévention et de lien social.</a:t>
            </a:r>
          </a:p>
        </p:txBody>
      </p:sp>
      <p:sp>
        <p:nvSpPr>
          <p:cNvPr id="39" name="ZoneTexte 38">
            <a:extLst>
              <a:ext uri="{FF2B5EF4-FFF2-40B4-BE49-F238E27FC236}">
                <a16:creationId xmlns:a16="http://schemas.microsoft.com/office/drawing/2014/main" id="{4F91322A-DB24-E159-B79B-FA7AECC9DC6F}"/>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6 interventions inter-</a:t>
            </a:r>
            <a:r>
              <a:rPr lang="fr-FR" sz="2000" dirty="0" err="1">
                <a:solidFill>
                  <a:schemeClr val="bg1"/>
                </a:solidFill>
                <a:latin typeface="Barlow Light" panose="00000400000000000000" pitchFamily="2" charset="0"/>
              </a:rPr>
              <a:t>ets</a:t>
            </a:r>
            <a:r>
              <a:rPr lang="fr-FR" sz="2000" dirty="0">
                <a:solidFill>
                  <a:schemeClr val="bg1"/>
                </a:solidFill>
                <a:latin typeface="Barlow Light" panose="00000400000000000000" pitchFamily="2" charset="0"/>
              </a:rPr>
              <a:t> (SEEPH, QVCT, tournoi)</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5 journées en EHPAD, HAD et cliniques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19 jours de compétition en équipe de France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Feuille de route sport-santé déployée en &lt; 1 an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Engouement croissant des collègues dans les tribunes</a:t>
            </a:r>
          </a:p>
        </p:txBody>
      </p:sp>
      <p:cxnSp>
        <p:nvCxnSpPr>
          <p:cNvPr id="9" name="Connecteur droit 8">
            <a:extLst>
              <a:ext uri="{FF2B5EF4-FFF2-40B4-BE49-F238E27FC236}">
                <a16:creationId xmlns:a16="http://schemas.microsoft.com/office/drawing/2014/main" id="{4607B69E-1773-67CE-9B47-778E601EC68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10DD0C21-3859-CB9C-14E2-8AD11CC47C8C}"/>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30" name="Image 29">
            <a:extLst>
              <a:ext uri="{FF2B5EF4-FFF2-40B4-BE49-F238E27FC236}">
                <a16:creationId xmlns:a16="http://schemas.microsoft.com/office/drawing/2014/main" id="{3DF4E6F7-B495-306E-5894-07145C1972CB}"/>
              </a:ext>
            </a:extLst>
          </p:cNvPr>
          <p:cNvPicPr>
            <a:picLocks noChangeAspect="1"/>
          </p:cNvPicPr>
          <p:nvPr/>
        </p:nvPicPr>
        <p:blipFill>
          <a:blip r:embed="rId5"/>
          <a:stretch>
            <a:fillRect/>
          </a:stretch>
        </p:blipFill>
        <p:spPr>
          <a:xfrm>
            <a:off x="0" y="1735867"/>
            <a:ext cx="2330245" cy="3400951"/>
          </a:xfrm>
          <a:prstGeom prst="rect">
            <a:avLst/>
          </a:prstGeom>
        </p:spPr>
      </p:pic>
      <p:pic>
        <p:nvPicPr>
          <p:cNvPr id="25" name="Image 24" descr="Une image contenant texte, Police, graphisme, Graphique&#10;&#10;Le contenu généré par l’IA peut être incorrect.">
            <a:extLst>
              <a:ext uri="{FF2B5EF4-FFF2-40B4-BE49-F238E27FC236}">
                <a16:creationId xmlns:a16="http://schemas.microsoft.com/office/drawing/2014/main" id="{AEBC2143-5FC8-A31C-EADA-6D1A380DFD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67654" y="5166209"/>
            <a:ext cx="1450170" cy="1630119"/>
          </a:xfrm>
          <a:prstGeom prst="rect">
            <a:avLst/>
          </a:prstGeom>
        </p:spPr>
      </p:pic>
    </p:spTree>
    <p:extLst>
      <p:ext uri="{BB962C8B-B14F-4D97-AF65-F5344CB8AC3E}">
        <p14:creationId xmlns:p14="http://schemas.microsoft.com/office/powerpoint/2010/main" val="3093178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D8BEB-8DDC-4A4D-8FEE-9AD154FFEC06}"/>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34AA240-0C0E-A830-090E-F95573CE2D39}"/>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5" name="Rectangle 4">
            <a:extLst>
              <a:ext uri="{FF2B5EF4-FFF2-40B4-BE49-F238E27FC236}">
                <a16:creationId xmlns:a16="http://schemas.microsoft.com/office/drawing/2014/main" id="{2DF7F178-B638-B977-D9E9-15034D8B8CF8}"/>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8B8F8516-ACD8-B590-8EA7-64375E295679}"/>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93C58C7B-44B0-260A-8F3F-2F8728162998}"/>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00A3CFC9-A2FC-09F0-4D6D-4E1BB3A679A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FF28F4A0-49D4-6528-D6A2-5ADF71C028E4}"/>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19858379-1FF2-BBBC-0E1D-0DE78F4EB67C}"/>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2DB0F951-EE85-E7EC-9EE5-AA74496F3731}"/>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1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A17831B4-F387-585B-2F14-F01F191C43B1}"/>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6CD713C8-0692-B325-0019-65D4708097BA}"/>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CF2DB552-532E-1E34-8863-AA58B820216C}"/>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rPr>
              <a:t>Benoît </a:t>
            </a:r>
            <a:r>
              <a:rPr lang="fr-FR" sz="1600" dirty="0" err="1">
                <a:solidFill>
                  <a:schemeClr val="bg1"/>
                </a:solidFill>
              </a:rPr>
              <a:t>Stekr</a:t>
            </a:r>
            <a:r>
              <a:rPr lang="fr-FR" sz="1600" dirty="0">
                <a:solidFill>
                  <a:schemeClr val="bg1"/>
                </a:solidFill>
              </a:rPr>
              <a:t> </a:t>
            </a:r>
            <a:r>
              <a:rPr lang="fr-FR" sz="1600" dirty="0" err="1">
                <a:solidFill>
                  <a:schemeClr val="bg1"/>
                </a:solidFill>
              </a:rPr>
              <a:t>Ridel</a:t>
            </a:r>
            <a:r>
              <a:rPr lang="fr-FR" sz="1600" dirty="0">
                <a:solidFill>
                  <a:schemeClr val="bg1"/>
                </a:solidFill>
              </a:rPr>
              <a:t>- benoit@maisonbsr.fr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68F7A66C-901D-F36C-E90C-7E3DE6FC0277}"/>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AFB5C54B-49AA-5B33-9EEC-65DC4226C6E9}"/>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E4EEEA29-32BF-A24D-4056-712CB31F3634}"/>
              </a:ext>
            </a:extLst>
          </p:cNvPr>
          <p:cNvSpPr txBox="1"/>
          <p:nvPr/>
        </p:nvSpPr>
        <p:spPr>
          <a:xfrm>
            <a:off x="3798458" y="2296190"/>
            <a:ext cx="6646983" cy="1815882"/>
          </a:xfrm>
          <a:prstGeom prst="rect">
            <a:avLst/>
          </a:prstGeom>
          <a:noFill/>
        </p:spPr>
        <p:txBody>
          <a:bodyPr wrap="square" rtlCol="0">
            <a:spAutoFit/>
          </a:bodyPr>
          <a:lstStyle/>
          <a:p>
            <a:pPr algn="just"/>
            <a:r>
              <a:rPr lang="fr-FR" sz="1600" b="1" dirty="0">
                <a:solidFill>
                  <a:schemeClr val="bg1"/>
                </a:solidFill>
              </a:rPr>
              <a:t>Maison BSR</a:t>
            </a:r>
            <a:r>
              <a:rPr lang="fr-FR" sz="1600" dirty="0">
                <a:solidFill>
                  <a:schemeClr val="bg1"/>
                </a:solidFill>
              </a:rPr>
              <a:t> soutient le double projet de trois joueurs de hockey de haut niveau en les intégrant durablement dans ses équipes commerciales et de gestion. L'entreprise propose un accompagnement structuré avec une flexibilité totale des plannings pour les entraînements et compétitions, tout en visant une montée en responsabilités. Ce dispositif transforme les compétences sportives (discipline, culture du résultat) en leviers de performance pour cette PME de 20 salariés</a:t>
            </a:r>
            <a:endParaRPr lang="fr-FR" sz="1600" dirty="0">
              <a:solidFill>
                <a:schemeClr val="bg1"/>
              </a:solidFill>
              <a:latin typeface="Barlow Light" panose="00000400000000000000" pitchFamily="2" charset="0"/>
            </a:endParaRPr>
          </a:p>
        </p:txBody>
      </p:sp>
      <p:cxnSp>
        <p:nvCxnSpPr>
          <p:cNvPr id="9" name="Connecteur droit 8">
            <a:extLst>
              <a:ext uri="{FF2B5EF4-FFF2-40B4-BE49-F238E27FC236}">
                <a16:creationId xmlns:a16="http://schemas.microsoft.com/office/drawing/2014/main" id="{AAEEF4D5-2EA0-25C4-064C-A9DC2079B49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20B18407-E613-6DC6-9813-C5CDBF2241E1}"/>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F1E93C74-8BBF-F2EE-E009-08D5E6F3627B}"/>
              </a:ext>
            </a:extLst>
          </p:cNvPr>
          <p:cNvSpPr txBox="1"/>
          <p:nvPr/>
        </p:nvSpPr>
        <p:spPr>
          <a:xfrm>
            <a:off x="3648889" y="4605721"/>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0ABF2A77-C1EF-BCEB-28CD-FE1BDC19297C}"/>
              </a:ext>
            </a:extLst>
          </p:cNvPr>
          <p:cNvSpPr txBox="1"/>
          <p:nvPr/>
        </p:nvSpPr>
        <p:spPr>
          <a:xfrm>
            <a:off x="3798447" y="5100411"/>
            <a:ext cx="6646980" cy="1323439"/>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Embauches pérennes en CDI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Reconversion professionnelle sécurisée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Agilité managériale renforcée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Culture de l'engagement diffusée</a:t>
            </a:r>
          </a:p>
        </p:txBody>
      </p:sp>
      <p:pic>
        <p:nvPicPr>
          <p:cNvPr id="21" name="Image 20">
            <a:extLst>
              <a:ext uri="{FF2B5EF4-FFF2-40B4-BE49-F238E27FC236}">
                <a16:creationId xmlns:a16="http://schemas.microsoft.com/office/drawing/2014/main" id="{2EA2EF8C-6CB7-C9A2-A2A6-A6AC1D9065D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0969" y="4882720"/>
            <a:ext cx="1954184" cy="1954184"/>
          </a:xfrm>
          <a:prstGeom prst="rect">
            <a:avLst/>
          </a:prstGeom>
        </p:spPr>
      </p:pic>
      <p:pic>
        <p:nvPicPr>
          <p:cNvPr id="23" name="Image 22">
            <a:extLst>
              <a:ext uri="{FF2B5EF4-FFF2-40B4-BE49-F238E27FC236}">
                <a16:creationId xmlns:a16="http://schemas.microsoft.com/office/drawing/2014/main" id="{F9E3A84A-CCCA-4222-25FA-3BD3B56ED6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849" y="1957756"/>
            <a:ext cx="1880665" cy="2822763"/>
          </a:xfrm>
          <a:prstGeom prst="rect">
            <a:avLst/>
          </a:prstGeom>
        </p:spPr>
      </p:pic>
    </p:spTree>
    <p:extLst>
      <p:ext uri="{BB962C8B-B14F-4D97-AF65-F5344CB8AC3E}">
        <p14:creationId xmlns:p14="http://schemas.microsoft.com/office/powerpoint/2010/main" val="24093302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B7304-FEB9-B682-66CD-546C7BE55233}"/>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55342D8C-9650-644D-91B1-71416D138FE1}"/>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297B9510-10A0-8936-D2E4-AE929AF483B5}"/>
              </a:ext>
            </a:extLst>
          </p:cNvPr>
          <p:cNvSpPr/>
          <p:nvPr/>
        </p:nvSpPr>
        <p:spPr>
          <a:xfrm>
            <a:off x="0" y="1704643"/>
            <a:ext cx="3552078" cy="5194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9694591-784C-28CD-88EB-104A05174F5F}"/>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681B93F6-BCA7-A155-AAA5-5101E7441587}"/>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BD478D95-5C90-EBFE-21EE-665D47C826E8}"/>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9144DDBE-C61E-7FB9-AB29-E413783EFE6D}"/>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1CDD5416-374F-808A-637A-91E7242934B0}"/>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F6F5E12D-52A5-F494-0B65-215A9DBF02BE}"/>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16CB2A1B-6207-43A4-0623-8063B0B70427}"/>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50A9293F-100F-FFFB-215E-ABBA7A0F4D92}"/>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184E6857-40C0-2423-EABF-E75F2795D67E}"/>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9694499C-681E-802F-1B4F-510F70892A24}"/>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GERALDINE QUILHAC </a:t>
            </a:r>
            <a:r>
              <a:rPr lang="fr-FR" sz="1600" dirty="0">
                <a:solidFill>
                  <a:schemeClr val="bg1"/>
                </a:solidFill>
                <a:latin typeface="Barlow" panose="00000500000000000000" pitchFamily="2" charset="0"/>
                <a:sym typeface="Wingdings" panose="05000000000000000000" pitchFamily="2" charset="2"/>
              </a:rPr>
              <a:t>· geraldine.quilhac@modall.fr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A6CC58C5-8E5B-6E64-4879-AC2D60D25BB9}"/>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1FFC570C-5F62-B9FF-9467-5F7A6510B402}"/>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17870797-035B-6DEB-922C-610145ABA2BE}"/>
              </a:ext>
            </a:extLst>
          </p:cNvPr>
          <p:cNvSpPr txBox="1"/>
          <p:nvPr/>
        </p:nvSpPr>
        <p:spPr>
          <a:xfrm>
            <a:off x="3798458" y="2296190"/>
            <a:ext cx="6646983" cy="1569660"/>
          </a:xfrm>
          <a:prstGeom prst="rect">
            <a:avLst/>
          </a:prstGeom>
          <a:noFill/>
        </p:spPr>
        <p:txBody>
          <a:bodyPr wrap="square" rtlCol="0">
            <a:spAutoFit/>
          </a:bodyPr>
          <a:lstStyle/>
          <a:p>
            <a:r>
              <a:rPr lang="fr-FR" sz="1600" dirty="0">
                <a:solidFill>
                  <a:schemeClr val="bg1"/>
                </a:solidFill>
                <a:latin typeface="Barlow Light" panose="00000400000000000000" pitchFamily="2" charset="0"/>
              </a:rPr>
              <a:t>MODALL, entreprise de travaux publics (28 salariés), accueille en alternance Damien Bourse-</a:t>
            </a:r>
            <a:r>
              <a:rPr lang="fr-FR" sz="1600" dirty="0" err="1">
                <a:solidFill>
                  <a:schemeClr val="bg1"/>
                </a:solidFill>
                <a:latin typeface="Barlow Light" panose="00000400000000000000" pitchFamily="2" charset="0"/>
              </a:rPr>
              <a:t>Hervoche</a:t>
            </a:r>
            <a:r>
              <a:rPr lang="fr-FR" sz="1600" dirty="0">
                <a:solidFill>
                  <a:schemeClr val="bg1"/>
                </a:solidFill>
                <a:latin typeface="Barlow Light" panose="00000400000000000000" pitchFamily="2" charset="0"/>
              </a:rPr>
              <a:t>, joueur Espoir du Stade Nantais pressenti pour l'équipe première. En 3ᵉ année de BUT HSE à Lorient, il est chargé de la prévention sécurité sur les chantiers. MODALL adapte horaires et missions à son rythme sportif, lui permettant de concilier entraînements, matchs et développement professionnel.</a:t>
            </a:r>
          </a:p>
        </p:txBody>
      </p:sp>
      <p:cxnSp>
        <p:nvCxnSpPr>
          <p:cNvPr id="9" name="Connecteur droit 8">
            <a:extLst>
              <a:ext uri="{FF2B5EF4-FFF2-40B4-BE49-F238E27FC236}">
                <a16:creationId xmlns:a16="http://schemas.microsoft.com/office/drawing/2014/main" id="{CF32C262-05EB-FAE7-BB7C-E873F026C748}"/>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D25208DC-F142-4078-B74A-118E14603874}"/>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0" name="Image 9">
            <a:extLst>
              <a:ext uri="{FF2B5EF4-FFF2-40B4-BE49-F238E27FC236}">
                <a16:creationId xmlns:a16="http://schemas.microsoft.com/office/drawing/2014/main" id="{61DEBEA9-80E3-B669-E7E3-AE28AB189721}"/>
              </a:ext>
            </a:extLst>
          </p:cNvPr>
          <p:cNvPicPr>
            <a:picLocks noChangeAspect="1"/>
          </p:cNvPicPr>
          <p:nvPr/>
        </p:nvPicPr>
        <p:blipFill>
          <a:blip r:embed="rId5"/>
          <a:stretch>
            <a:fillRect/>
          </a:stretch>
        </p:blipFill>
        <p:spPr>
          <a:xfrm>
            <a:off x="71710" y="5569978"/>
            <a:ext cx="3383586" cy="876179"/>
          </a:xfrm>
          <a:prstGeom prst="rect">
            <a:avLst/>
          </a:prstGeom>
        </p:spPr>
      </p:pic>
      <p:pic>
        <p:nvPicPr>
          <p:cNvPr id="20" name="Image 19">
            <a:extLst>
              <a:ext uri="{FF2B5EF4-FFF2-40B4-BE49-F238E27FC236}">
                <a16:creationId xmlns:a16="http://schemas.microsoft.com/office/drawing/2014/main" id="{2BB3BAEE-9DDB-D7F4-B178-6967BCEDFE04}"/>
              </a:ext>
            </a:extLst>
          </p:cNvPr>
          <p:cNvPicPr>
            <a:picLocks noChangeAspect="1"/>
          </p:cNvPicPr>
          <p:nvPr/>
        </p:nvPicPr>
        <p:blipFill>
          <a:blip r:embed="rId6"/>
          <a:stretch>
            <a:fillRect/>
          </a:stretch>
        </p:blipFill>
        <p:spPr>
          <a:xfrm>
            <a:off x="539262" y="1979003"/>
            <a:ext cx="2450835" cy="3223290"/>
          </a:xfrm>
          <a:prstGeom prst="rect">
            <a:avLst/>
          </a:prstGeom>
        </p:spPr>
      </p:pic>
      <p:sp>
        <p:nvSpPr>
          <p:cNvPr id="22" name="ZoneTexte 21">
            <a:extLst>
              <a:ext uri="{FF2B5EF4-FFF2-40B4-BE49-F238E27FC236}">
                <a16:creationId xmlns:a16="http://schemas.microsoft.com/office/drawing/2014/main" id="{19784C6E-E2A9-0CE4-68C5-8F0D2B8A59BE}"/>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23" name="ZoneTexte 22">
            <a:extLst>
              <a:ext uri="{FF2B5EF4-FFF2-40B4-BE49-F238E27FC236}">
                <a16:creationId xmlns:a16="http://schemas.microsoft.com/office/drawing/2014/main" id="{7F7BFFD4-2B1E-5529-C40E-2D23208878A6}"/>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Intégration réussie dans l'entreprise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Routines sécurité déployées sur chantiers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Motivation et cohésion d'équipe renforcées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Journée prévention au Stade Nantais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Lien rugby–prévention TMS valorisé</a:t>
            </a:r>
          </a:p>
        </p:txBody>
      </p:sp>
    </p:spTree>
    <p:extLst>
      <p:ext uri="{BB962C8B-B14F-4D97-AF65-F5344CB8AC3E}">
        <p14:creationId xmlns:p14="http://schemas.microsoft.com/office/powerpoint/2010/main" val="378353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93ED9-C01E-14B9-EA76-52703BED219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61568B3-AE43-9410-D945-A558B392278A}"/>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E5043D0C-FB24-20D2-5514-615FB7AB6C38}"/>
              </a:ext>
            </a:extLst>
          </p:cNvPr>
          <p:cNvSpPr/>
          <p:nvPr/>
        </p:nvSpPr>
        <p:spPr>
          <a:xfrm>
            <a:off x="0" y="1704643"/>
            <a:ext cx="3552078" cy="5194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FA676AAC-A47E-3909-AE26-CBE0854A0D3E}"/>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7D8D465B-578C-1B0A-7365-9BD78617E215}"/>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0DC2FC4C-6228-9A63-3BB2-0DED4BFC702B}"/>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E9A5A562-E748-7C9E-E55B-FF78CD029848}"/>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436B79D8-932A-ED64-7ACF-24D8542CF283}"/>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7EAC2462-5365-E27F-B271-8473D02420D7}"/>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F11B8FF3-5A94-D5A1-B3AE-9760867B983B}"/>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CF353B42-6929-B6A5-8A3F-62CA40BEACB8}"/>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F8EC642A-00BA-9F07-AF31-7B74E4266122}"/>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76986D79-75E0-C4C1-F931-D6B41563A766}"/>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JOHN ROMAO </a:t>
            </a:r>
            <a:r>
              <a:rPr lang="fr-FR" sz="1600" dirty="0">
                <a:solidFill>
                  <a:schemeClr val="bg1"/>
                </a:solidFill>
                <a:latin typeface="Barlow" panose="00000500000000000000" pitchFamily="2" charset="0"/>
                <a:sym typeface="Wingdings" panose="05000000000000000000" pitchFamily="2" charset="2"/>
              </a:rPr>
              <a:t>· j.romao@live.fr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70F802F3-69CA-7E81-61B3-5A3E1BD17345}"/>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68046FAF-9223-26D9-7C0C-C41DC84D611B}"/>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F3A60ADD-0C33-274B-2B75-7889D6585C4C}"/>
              </a:ext>
            </a:extLst>
          </p:cNvPr>
          <p:cNvSpPr txBox="1"/>
          <p:nvPr/>
        </p:nvSpPr>
        <p:spPr>
          <a:xfrm>
            <a:off x="3798458" y="2296190"/>
            <a:ext cx="6646983" cy="1815882"/>
          </a:xfrm>
          <a:prstGeom prst="rect">
            <a:avLst/>
          </a:prstGeom>
          <a:noFill/>
        </p:spPr>
        <p:txBody>
          <a:bodyPr wrap="square" rtlCol="0">
            <a:spAutoFit/>
          </a:bodyPr>
          <a:lstStyle/>
          <a:p>
            <a:r>
              <a:rPr lang="fr-FR" sz="1600" dirty="0" err="1">
                <a:solidFill>
                  <a:schemeClr val="bg1"/>
                </a:solidFill>
                <a:latin typeface="Barlow Light" panose="00000400000000000000" pitchFamily="2" charset="0"/>
              </a:rPr>
              <a:t>My</a:t>
            </a:r>
            <a:r>
              <a:rPr lang="fr-FR" sz="1600" dirty="0">
                <a:solidFill>
                  <a:schemeClr val="bg1"/>
                </a:solidFill>
                <a:latin typeface="Barlow Light" panose="00000400000000000000" pitchFamily="2" charset="0"/>
              </a:rPr>
              <a:t> Big Bang Nantes, studio de remise en forme de 15 salariés, emploie des sportifs de haut niveau locaux comme coachs sportifs. Ce dispositif s'adresse aux athlètes dont les revenus ne leur permettent pas de vivre de leur discipline. Ils bénéficient d'un emploi stable et d'horaires compatibles avec leurs contraintes d'entraînement et de compétition. Steve Bendali (futsal) puis Mathys </a:t>
            </a:r>
            <a:r>
              <a:rPr lang="fr-FR" sz="1600" dirty="0" err="1">
                <a:solidFill>
                  <a:schemeClr val="bg1"/>
                </a:solidFill>
                <a:latin typeface="Barlow Light" panose="00000400000000000000" pitchFamily="2" charset="0"/>
              </a:rPr>
              <a:t>Boudelier</a:t>
            </a:r>
            <a:r>
              <a:rPr lang="fr-FR" sz="1600" dirty="0">
                <a:solidFill>
                  <a:schemeClr val="bg1"/>
                </a:solidFill>
                <a:latin typeface="Barlow Light" panose="00000400000000000000" pitchFamily="2" charset="0"/>
              </a:rPr>
              <a:t> (badminton, 34e français) en sont les premiers bénéficiaires.</a:t>
            </a:r>
          </a:p>
        </p:txBody>
      </p:sp>
      <p:cxnSp>
        <p:nvCxnSpPr>
          <p:cNvPr id="9" name="Connecteur droit 8">
            <a:extLst>
              <a:ext uri="{FF2B5EF4-FFF2-40B4-BE49-F238E27FC236}">
                <a16:creationId xmlns:a16="http://schemas.microsoft.com/office/drawing/2014/main" id="{47752455-AA40-9CB6-2857-A3671B621476}"/>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56FE6F8C-C4CD-7976-AE19-0C4EAEB823D5}"/>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5" name="Image 14" descr="Une image contenant Police, texte, blanc, logo&#10;&#10;Le contenu généré par l’IA peut être incorrect.">
            <a:extLst>
              <a:ext uri="{FF2B5EF4-FFF2-40B4-BE49-F238E27FC236}">
                <a16:creationId xmlns:a16="http://schemas.microsoft.com/office/drawing/2014/main" id="{4917337D-E9E0-72C2-E770-5E446669D8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8160" y="4329647"/>
            <a:ext cx="2833714" cy="2198152"/>
          </a:xfrm>
          <a:prstGeom prst="rect">
            <a:avLst/>
          </a:prstGeom>
        </p:spPr>
      </p:pic>
      <p:pic>
        <p:nvPicPr>
          <p:cNvPr id="22" name="Image 21" descr="Une image contenant personne, habits, sourire, Visage humain&#10;&#10;Le contenu généré par l’IA peut être incorrect.">
            <a:extLst>
              <a:ext uri="{FF2B5EF4-FFF2-40B4-BE49-F238E27FC236}">
                <a16:creationId xmlns:a16="http://schemas.microsoft.com/office/drawing/2014/main" id="{AB282F81-CA2F-81E2-D649-EB9AF2C49485}"/>
              </a:ext>
            </a:extLst>
          </p:cNvPr>
          <p:cNvPicPr>
            <a:picLocks noChangeAspect="1"/>
          </p:cNvPicPr>
          <p:nvPr/>
        </p:nvPicPr>
        <p:blipFill>
          <a:blip r:embed="rId6"/>
          <a:stretch>
            <a:fillRect/>
          </a:stretch>
        </p:blipFill>
        <p:spPr>
          <a:xfrm>
            <a:off x="652487" y="1964202"/>
            <a:ext cx="2212307" cy="2042492"/>
          </a:xfrm>
          <a:prstGeom prst="rect">
            <a:avLst/>
          </a:prstGeom>
        </p:spPr>
      </p:pic>
      <p:sp>
        <p:nvSpPr>
          <p:cNvPr id="2" name="ZoneTexte 1">
            <a:extLst>
              <a:ext uri="{FF2B5EF4-FFF2-40B4-BE49-F238E27FC236}">
                <a16:creationId xmlns:a16="http://schemas.microsoft.com/office/drawing/2014/main" id="{F5BCB7BB-8A8E-B42B-F11A-8314E9874394}"/>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A9E03F24-AC69-EB69-645B-FD4B00E47C1E}"/>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2 athlètes haut niveau accompagnés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Carrière européenne maintenue (Bendali)</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Sécurisation financière contre la précarisation</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Compétences pro acquises : coaching, pédagogie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Modèle duplicable prouvé en TPE</a:t>
            </a:r>
          </a:p>
        </p:txBody>
      </p:sp>
    </p:spTree>
    <p:extLst>
      <p:ext uri="{BB962C8B-B14F-4D97-AF65-F5344CB8AC3E}">
        <p14:creationId xmlns:p14="http://schemas.microsoft.com/office/powerpoint/2010/main" val="863700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70760-5AFD-6855-DB36-E387C17AE16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3032DD6B-9661-73F9-E010-98A127A8009B}"/>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4AD1EC17-B096-1D82-0BE9-2760C0C5A006}"/>
              </a:ext>
            </a:extLst>
          </p:cNvPr>
          <p:cNvSpPr/>
          <p:nvPr/>
        </p:nvSpPr>
        <p:spPr>
          <a:xfrm>
            <a:off x="0" y="1704643"/>
            <a:ext cx="3552078" cy="5194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3E0C20F-33EC-29AC-0922-C47F4717D608}"/>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7B748582-0EA5-8D84-BA72-036B4F7080D5}"/>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9797BDE3-9D29-B665-B853-1BD5D5D3C4F0}"/>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D920356B-57E8-94DD-2012-8FFDBCAFF19C}"/>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530247E2-5A6A-E6C9-B4D9-E33FCA75CC6C}"/>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CCD1D63A-04BF-6ABD-A57B-86A938320F80}"/>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74DD303D-6B65-84E0-30D4-B75D92A87005}"/>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93806770-27AA-14D6-47C6-1F744E7A763B}"/>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135E8BCD-6EA3-1CC4-2B47-1FDEDD48DE5A}"/>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D234682A-E90C-CEAE-DC91-7C944A403C0C}"/>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FRANCK GAUDIN </a:t>
            </a:r>
            <a:r>
              <a:rPr lang="fr-FR" sz="1600" dirty="0">
                <a:solidFill>
                  <a:schemeClr val="bg1"/>
                </a:solidFill>
                <a:latin typeface="Barlow" panose="00000500000000000000" pitchFamily="2" charset="0"/>
                <a:sym typeface="Wingdings" panose="05000000000000000000" pitchFamily="2" charset="2"/>
              </a:rPr>
              <a:t>· f.gaudin@mh-ome.com</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E336CE79-BFE7-6B83-0DB5-4588B32A4151}"/>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DF912F17-F6F4-FB2B-6470-2450D74F178A}"/>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84C7513C-4DD9-B680-405A-DA8E69564C4E}"/>
              </a:ext>
            </a:extLst>
          </p:cNvPr>
          <p:cNvSpPr txBox="1"/>
          <p:nvPr/>
        </p:nvSpPr>
        <p:spPr>
          <a:xfrm>
            <a:off x="3798458" y="2296190"/>
            <a:ext cx="6646983" cy="1569660"/>
          </a:xfrm>
          <a:prstGeom prst="rect">
            <a:avLst/>
          </a:prstGeom>
          <a:noFill/>
        </p:spPr>
        <p:txBody>
          <a:bodyPr wrap="square" rtlCol="0">
            <a:spAutoFit/>
          </a:bodyPr>
          <a:lstStyle/>
          <a:p>
            <a:r>
              <a:rPr lang="fr-FR" sz="1600" dirty="0">
                <a:solidFill>
                  <a:schemeClr val="bg1"/>
                </a:solidFill>
                <a:latin typeface="Barlow Light" panose="00000400000000000000" pitchFamily="2" charset="0"/>
              </a:rPr>
              <a:t>OME, entreprise vendéenne de 60 salariés spécialisée dans le mobil-home, accompagne depuis 2017 Gaëtan Menguy, joueur de tennis fauteuil de haut niveau en situation de handicap. Un poste sur mesure a été créé pour lui permettre de conjuguer emploi et pratique sportive. Un CIP Sportif de haut niveau a été signé avec la Région et la Fédération Française de Tennis, complété par un soutien financier direct.</a:t>
            </a:r>
          </a:p>
        </p:txBody>
      </p:sp>
      <p:cxnSp>
        <p:nvCxnSpPr>
          <p:cNvPr id="9" name="Connecteur droit 8">
            <a:extLst>
              <a:ext uri="{FF2B5EF4-FFF2-40B4-BE49-F238E27FC236}">
                <a16:creationId xmlns:a16="http://schemas.microsoft.com/office/drawing/2014/main" id="{E9FA77BE-4F8B-6E05-4B85-269FB7953435}"/>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83EBDF8F-47C2-06BC-65F8-A11AC73B648D}"/>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0" name="Image 9" descr="Une image contenant Police, logo, Graphique, Bleu électrique&#10;&#10;Le contenu généré par l’IA peut être incorrect.">
            <a:extLst>
              <a:ext uri="{FF2B5EF4-FFF2-40B4-BE49-F238E27FC236}">
                <a16:creationId xmlns:a16="http://schemas.microsoft.com/office/drawing/2014/main" id="{0B1A4B3E-D6BF-8191-D8B8-9E8C04A5C36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102" y="4892251"/>
            <a:ext cx="2895830" cy="1609403"/>
          </a:xfrm>
          <a:prstGeom prst="rect">
            <a:avLst/>
          </a:prstGeom>
        </p:spPr>
      </p:pic>
      <p:pic>
        <p:nvPicPr>
          <p:cNvPr id="21" name="Image 20" descr="Une image contenant personne, sport, équipement sportif, fauteuil roulant&#10;&#10;Le contenu généré par l’IA peut être incorrect.">
            <a:extLst>
              <a:ext uri="{FF2B5EF4-FFF2-40B4-BE49-F238E27FC236}">
                <a16:creationId xmlns:a16="http://schemas.microsoft.com/office/drawing/2014/main" id="{61F4D762-95AF-50C7-91F8-FE1C0710D4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313" y="2325260"/>
            <a:ext cx="3111453" cy="2075162"/>
          </a:xfrm>
          <a:prstGeom prst="rect">
            <a:avLst/>
          </a:prstGeom>
        </p:spPr>
      </p:pic>
      <p:sp>
        <p:nvSpPr>
          <p:cNvPr id="2" name="ZoneTexte 1">
            <a:extLst>
              <a:ext uri="{FF2B5EF4-FFF2-40B4-BE49-F238E27FC236}">
                <a16:creationId xmlns:a16="http://schemas.microsoft.com/office/drawing/2014/main" id="{1B671129-A956-FBD8-D803-F1587A339CEC}"/>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26A5CF48-8A43-CAD0-AF99-DD7838D843A7}"/>
              </a:ext>
            </a:extLst>
          </p:cNvPr>
          <p:cNvSpPr txBox="1"/>
          <p:nvPr/>
        </p:nvSpPr>
        <p:spPr>
          <a:xfrm>
            <a:off x="3798458" y="4662390"/>
            <a:ext cx="6646980" cy="1938992"/>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Top 25 mondial tennis fauteuil</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Jeux Paralympiques Tokyo 2021</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Jeux Paralympiques Paris 2024</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Roland-Garros et Championnats du Monde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Nombreux tournois internationaux</a:t>
            </a:r>
          </a:p>
          <a:p>
            <a:pPr marL="285750" indent="-285750">
              <a:buFont typeface="Arial" panose="020B0604020202020204" pitchFamily="34" charset="0"/>
              <a:buChar char="•"/>
            </a:pPr>
            <a:endParaRPr lang="fr-FR" sz="2000" dirty="0">
              <a:solidFill>
                <a:schemeClr val="bg1"/>
              </a:solidFill>
              <a:latin typeface="Barlow Light" panose="00000400000000000000" pitchFamily="2" charset="0"/>
            </a:endParaRPr>
          </a:p>
        </p:txBody>
      </p:sp>
    </p:spTree>
    <p:extLst>
      <p:ext uri="{BB962C8B-B14F-4D97-AF65-F5344CB8AC3E}">
        <p14:creationId xmlns:p14="http://schemas.microsoft.com/office/powerpoint/2010/main" val="3311063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89F04-3A3C-2E40-897D-0619B60EC272}"/>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401BDD7F-A303-348C-DCD3-30845F2BD857}"/>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CD5B5686-306A-0F9D-8AEE-0793FCA3D07D}"/>
              </a:ext>
            </a:extLst>
          </p:cNvPr>
          <p:cNvSpPr/>
          <p:nvPr/>
        </p:nvSpPr>
        <p:spPr>
          <a:xfrm>
            <a:off x="0" y="1704643"/>
            <a:ext cx="3552078" cy="5194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84135A0D-1017-09CA-533E-EB520E9E4F84}"/>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3F6809A2-065F-3696-E87D-C7D58701BFE7}"/>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02939F01-1D50-CE55-A32F-3CE18AF1A867}"/>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D49A43AD-4E7E-D02A-16FD-AFEAAC67B5BF}"/>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D716C992-C9C7-B732-E828-8541C5E95AA5}"/>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C1D56504-A70C-D9B5-8E12-3C13D69541AA}"/>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232864A7-4927-836B-0D53-CB7FC3EC1A99}"/>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73856F1A-33B0-1F61-477B-F4ADF332E557}"/>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F15278D6-9B8E-1A4A-C7BD-355E31DBE87E}"/>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8F43AF2A-0668-626B-6365-D7B402EA66B4}"/>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PIERRE PELTIER </a:t>
            </a:r>
            <a:r>
              <a:rPr lang="fr-FR" sz="1600" dirty="0">
                <a:solidFill>
                  <a:schemeClr val="bg1"/>
                </a:solidFill>
                <a:latin typeface="Barlow" panose="00000500000000000000" pitchFamily="2" charset="0"/>
                <a:sym typeface="Wingdings" panose="05000000000000000000" pitchFamily="2" charset="2"/>
              </a:rPr>
              <a:t>· pierre@play-to-b.fr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39E0B65A-5BF8-9F5D-6D6B-ABB37DEDE725}"/>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26" name="ZoneTexte 25">
            <a:extLst>
              <a:ext uri="{FF2B5EF4-FFF2-40B4-BE49-F238E27FC236}">
                <a16:creationId xmlns:a16="http://schemas.microsoft.com/office/drawing/2014/main" id="{D4BE9B4E-C3C5-4924-DBAD-5A2F7804FEFC}"/>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34" name="ZoneTexte 33">
            <a:extLst>
              <a:ext uri="{FF2B5EF4-FFF2-40B4-BE49-F238E27FC236}">
                <a16:creationId xmlns:a16="http://schemas.microsoft.com/office/drawing/2014/main" id="{87F7AEC4-6433-E2F1-2804-379CC6871FD1}"/>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BC5DF5C6-A0C1-BE82-861E-660AAD697812}"/>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Play To B a créé le Team Play To B pour offrir aux sportifs individuels de haut niveau un accompagnement global, comparable à celui des sports collectifs. Le dispositif réunit un staff externalisé qui intervient sur la structuration du projet sportif, la recherche de financements, la communication, la prise de parole et la mise en réseau avec des dirigeants d'entreprise. Il intègre également une démarche RSE portée par chaque athlète autour de l'inclusion, l'accessibilité et l'environnement.</a:t>
            </a:r>
          </a:p>
        </p:txBody>
      </p:sp>
      <p:cxnSp>
        <p:nvCxnSpPr>
          <p:cNvPr id="9" name="Connecteur droit 8">
            <a:extLst>
              <a:ext uri="{FF2B5EF4-FFF2-40B4-BE49-F238E27FC236}">
                <a16:creationId xmlns:a16="http://schemas.microsoft.com/office/drawing/2014/main" id="{ECF76EF3-C212-B7F5-AB91-FBCB548B319C}"/>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F85730E7-E7CB-68AB-FEA8-9A02DEFB3A7F}"/>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5" name="Image 14" descr="Une image contenant texte, Police, Graphique, logo&#10;&#10;Le contenu généré par l’IA peut être incorrect.">
            <a:extLst>
              <a:ext uri="{FF2B5EF4-FFF2-40B4-BE49-F238E27FC236}">
                <a16:creationId xmlns:a16="http://schemas.microsoft.com/office/drawing/2014/main" id="{3A9CFBA6-2464-8FFF-3D6A-180A355F99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8369" y="5013054"/>
            <a:ext cx="2715625" cy="1680293"/>
          </a:xfrm>
          <a:prstGeom prst="rect">
            <a:avLst/>
          </a:prstGeom>
        </p:spPr>
      </p:pic>
      <p:pic>
        <p:nvPicPr>
          <p:cNvPr id="22" name="Image 21" descr="Une image contenant personne, sport, habits, Condition physique&#10;&#10;Le contenu généré par l’IA peut être incorrect.">
            <a:extLst>
              <a:ext uri="{FF2B5EF4-FFF2-40B4-BE49-F238E27FC236}">
                <a16:creationId xmlns:a16="http://schemas.microsoft.com/office/drawing/2014/main" id="{1FAC544A-D09F-8210-93DB-35E8D0618513}"/>
              </a:ext>
            </a:extLst>
          </p:cNvPr>
          <p:cNvPicPr>
            <a:picLocks noChangeAspect="1"/>
          </p:cNvPicPr>
          <p:nvPr/>
        </p:nvPicPr>
        <p:blipFill>
          <a:blip r:embed="rId6"/>
          <a:stretch>
            <a:fillRect/>
          </a:stretch>
        </p:blipFill>
        <p:spPr>
          <a:xfrm>
            <a:off x="119029" y="3294736"/>
            <a:ext cx="2036654" cy="1441079"/>
          </a:xfrm>
          <a:prstGeom prst="rect">
            <a:avLst/>
          </a:prstGeom>
        </p:spPr>
      </p:pic>
      <p:pic>
        <p:nvPicPr>
          <p:cNvPr id="29" name="Image 28" descr="Une image contenant voilier, voile, mât, plein air&#10;&#10;Le contenu généré par l’IA peut être incorrect.">
            <a:extLst>
              <a:ext uri="{FF2B5EF4-FFF2-40B4-BE49-F238E27FC236}">
                <a16:creationId xmlns:a16="http://schemas.microsoft.com/office/drawing/2014/main" id="{F9E87C00-38F2-953E-AA79-748B2BE48C74}"/>
              </a:ext>
            </a:extLst>
          </p:cNvPr>
          <p:cNvPicPr>
            <a:picLocks noChangeAspect="1"/>
          </p:cNvPicPr>
          <p:nvPr/>
        </p:nvPicPr>
        <p:blipFill>
          <a:blip r:embed="rId7"/>
          <a:stretch>
            <a:fillRect/>
          </a:stretch>
        </p:blipFill>
        <p:spPr>
          <a:xfrm>
            <a:off x="119029" y="1864856"/>
            <a:ext cx="2109154" cy="1439058"/>
          </a:xfrm>
          <a:prstGeom prst="rect">
            <a:avLst/>
          </a:prstGeom>
        </p:spPr>
      </p:pic>
      <p:pic>
        <p:nvPicPr>
          <p:cNvPr id="24" name="Image 23" descr="Une image contenant sport, personne, piste et terrain, Uniforme sportif&#10;&#10;Le contenu généré par l’IA peut être incorrect.">
            <a:extLst>
              <a:ext uri="{FF2B5EF4-FFF2-40B4-BE49-F238E27FC236}">
                <a16:creationId xmlns:a16="http://schemas.microsoft.com/office/drawing/2014/main" id="{1A82775C-76A9-04B5-59A8-A039BD7157D6}"/>
              </a:ext>
            </a:extLst>
          </p:cNvPr>
          <p:cNvPicPr>
            <a:picLocks noChangeAspect="1"/>
          </p:cNvPicPr>
          <p:nvPr/>
        </p:nvPicPr>
        <p:blipFill>
          <a:blip r:embed="rId8"/>
          <a:stretch>
            <a:fillRect/>
          </a:stretch>
        </p:blipFill>
        <p:spPr>
          <a:xfrm>
            <a:off x="1322753" y="2614708"/>
            <a:ext cx="2048917" cy="1439057"/>
          </a:xfrm>
          <a:prstGeom prst="rect">
            <a:avLst/>
          </a:prstGeom>
        </p:spPr>
      </p:pic>
      <p:sp>
        <p:nvSpPr>
          <p:cNvPr id="2" name="ZoneTexte 1">
            <a:extLst>
              <a:ext uri="{FF2B5EF4-FFF2-40B4-BE49-F238E27FC236}">
                <a16:creationId xmlns:a16="http://schemas.microsoft.com/office/drawing/2014/main" id="{9E046351-0F87-54D5-8C02-D2780818BA65}"/>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3 athlètes de haut niveau accompagnés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Pep Costa : sponsor majeur sécurisé, cap Vendée Globe</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Thibaut </a:t>
            </a:r>
            <a:r>
              <a:rPr lang="fr-FR" sz="2000" dirty="0" err="1">
                <a:solidFill>
                  <a:schemeClr val="bg1"/>
                </a:solidFill>
                <a:latin typeface="Barlow Light" panose="00000400000000000000" pitchFamily="2" charset="0"/>
              </a:rPr>
              <a:t>Tricole</a:t>
            </a:r>
            <a:r>
              <a:rPr lang="fr-FR" sz="2000" dirty="0">
                <a:solidFill>
                  <a:schemeClr val="bg1"/>
                </a:solidFill>
                <a:latin typeface="Barlow Light" panose="00000400000000000000" pitchFamily="2" charset="0"/>
              </a:rPr>
              <a:t> : n°1 français, pro PDC</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Réseau d'entreprises partenaires du Grand Ouest</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Compétences transférables pour l'après-carrière</a:t>
            </a:r>
          </a:p>
        </p:txBody>
      </p:sp>
    </p:spTree>
    <p:extLst>
      <p:ext uri="{BB962C8B-B14F-4D97-AF65-F5344CB8AC3E}">
        <p14:creationId xmlns:p14="http://schemas.microsoft.com/office/powerpoint/2010/main" val="519660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05A04-9322-B271-7DBF-79A8EF7E5E34}"/>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7342DDEB-AE37-451E-D584-8E9BFE5EFCE7}"/>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165F0A7A-CF61-163A-101E-FC5DF387C571}"/>
              </a:ext>
            </a:extLst>
          </p:cNvPr>
          <p:cNvSpPr/>
          <p:nvPr/>
        </p:nvSpPr>
        <p:spPr>
          <a:xfrm>
            <a:off x="0" y="1704643"/>
            <a:ext cx="3552078" cy="5194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31BF99C1-BB2B-ECB1-700B-9178D5635C90}"/>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9A6B98A6-0C6D-B2E3-5755-01890956E85F}"/>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488EFA44-3618-45F5-0BE6-A0664AA2710A}"/>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89D21DA4-C29E-22F0-4A3A-8E6A647D6689}"/>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E780C1B5-6193-3B48-F004-31CC64799B7D}"/>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1E372732-DBC4-9D35-3A7C-4CC6BC0C22FB}"/>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F5EAEB15-5EB3-3931-84FE-0A16AAD025EC}"/>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9D183780-7602-D348-45A7-0D56323C6BE7}"/>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101C7907-847D-E62D-20F4-BCD745D55260}"/>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A5A23D36-6B19-9972-59AF-BCA3E99D7C83}"/>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STESSY MORIN </a:t>
            </a:r>
            <a:r>
              <a:rPr lang="fr-FR" sz="1600" dirty="0">
                <a:solidFill>
                  <a:schemeClr val="bg1"/>
                </a:solidFill>
                <a:latin typeface="Barlow" panose="00000500000000000000" pitchFamily="2" charset="0"/>
                <a:sym typeface="Wingdings" panose="05000000000000000000" pitchFamily="2" charset="2"/>
              </a:rPr>
              <a:t>· stessy@preparaction.fr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6F882AEC-3BF4-8F83-BE13-FDDDAAFEC209}"/>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286FF118-AF28-E3C1-9294-15E5A14B4FBF}"/>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4792EE67-E670-B017-79A8-D76F68381471}"/>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Fondée en 2021 par Nicolas </a:t>
            </a:r>
            <a:r>
              <a:rPr lang="fr-FR" sz="1600" dirty="0" err="1">
                <a:solidFill>
                  <a:schemeClr val="bg1"/>
                </a:solidFill>
                <a:latin typeface="Barlow Light" panose="00000400000000000000" pitchFamily="2" charset="0"/>
              </a:rPr>
              <a:t>Burcea</a:t>
            </a:r>
            <a:r>
              <a:rPr lang="fr-FR" sz="1600" dirty="0">
                <a:solidFill>
                  <a:schemeClr val="bg1"/>
                </a:solidFill>
                <a:latin typeface="Barlow Light" panose="00000400000000000000" pitchFamily="2" charset="0"/>
              </a:rPr>
              <a:t>, </a:t>
            </a:r>
            <a:r>
              <a:rPr lang="fr-FR" sz="1600" dirty="0" err="1">
                <a:solidFill>
                  <a:schemeClr val="bg1"/>
                </a:solidFill>
                <a:latin typeface="Barlow Light" panose="00000400000000000000" pitchFamily="2" charset="0"/>
              </a:rPr>
              <a:t>PréparAction</a:t>
            </a:r>
            <a:r>
              <a:rPr lang="fr-FR" sz="1600" dirty="0">
                <a:solidFill>
                  <a:schemeClr val="bg1"/>
                </a:solidFill>
                <a:latin typeface="Barlow Light" panose="00000400000000000000" pitchFamily="2" charset="0"/>
              </a:rPr>
              <a:t> Académie accompagne globalement des athlètes de haut niveau en disciplines nautiques olympiques et de compétition. Une équipe pluridisciplinaire de 11 personnes couvre 7 piliers : coaching, préparation physique et mentale, communication, team management, recherche de partenaires et matériel sportif. L'accompagnement est financé par les partenariats négociés, sans aucun coût direct pour l'athlète.</a:t>
            </a:r>
          </a:p>
        </p:txBody>
      </p:sp>
      <p:cxnSp>
        <p:nvCxnSpPr>
          <p:cNvPr id="9" name="Connecteur droit 8">
            <a:extLst>
              <a:ext uri="{FF2B5EF4-FFF2-40B4-BE49-F238E27FC236}">
                <a16:creationId xmlns:a16="http://schemas.microsoft.com/office/drawing/2014/main" id="{0D6C0748-AF09-701D-9A2E-C411212F4414}"/>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0F3A0E0A-3BDE-4EBA-1772-D4D34FA6276D}"/>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10" name="Image 9" descr="Une image contenant capture d’écran, Graphique, Police, conception&#10;&#10;Le contenu généré par l’IA peut être incorrect.">
            <a:extLst>
              <a:ext uri="{FF2B5EF4-FFF2-40B4-BE49-F238E27FC236}">
                <a16:creationId xmlns:a16="http://schemas.microsoft.com/office/drawing/2014/main" id="{B6A5481C-6241-825F-3D2F-14C5AC926509}"/>
              </a:ext>
            </a:extLst>
          </p:cNvPr>
          <p:cNvPicPr>
            <a:picLocks noChangeAspect="1"/>
          </p:cNvPicPr>
          <p:nvPr/>
        </p:nvPicPr>
        <p:blipFill>
          <a:blip r:embed="rId5">
            <a:extLst>
              <a:ext uri="{28A0092B-C50C-407E-A947-70E740481C1C}">
                <a14:useLocalDpi xmlns:a14="http://schemas.microsoft.com/office/drawing/2010/main" val="0"/>
              </a:ext>
            </a:extLst>
          </a:blip>
          <a:srcRect t="25060" b="28356"/>
          <a:stretch>
            <a:fillRect/>
          </a:stretch>
        </p:blipFill>
        <p:spPr>
          <a:xfrm>
            <a:off x="226983" y="5405921"/>
            <a:ext cx="3098112" cy="1443226"/>
          </a:xfrm>
          <a:prstGeom prst="rect">
            <a:avLst/>
          </a:prstGeom>
        </p:spPr>
      </p:pic>
      <p:pic>
        <p:nvPicPr>
          <p:cNvPr id="21" name="Image 20" descr="Une image contenant Visage humain, habits, texte, sourire&#10;&#10;Le contenu généré par l’IA peut être incorrect.">
            <a:extLst>
              <a:ext uri="{FF2B5EF4-FFF2-40B4-BE49-F238E27FC236}">
                <a16:creationId xmlns:a16="http://schemas.microsoft.com/office/drawing/2014/main" id="{13272935-E880-BEFE-6B00-E4E7C1194748}"/>
              </a:ext>
            </a:extLst>
          </p:cNvPr>
          <p:cNvPicPr>
            <a:picLocks noChangeAspect="1"/>
          </p:cNvPicPr>
          <p:nvPr/>
        </p:nvPicPr>
        <p:blipFill>
          <a:blip r:embed="rId6"/>
          <a:stretch>
            <a:fillRect/>
          </a:stretch>
        </p:blipFill>
        <p:spPr>
          <a:xfrm>
            <a:off x="371238" y="1970390"/>
            <a:ext cx="2809602" cy="3453092"/>
          </a:xfrm>
          <a:prstGeom prst="rect">
            <a:avLst/>
          </a:prstGeom>
        </p:spPr>
      </p:pic>
      <p:sp>
        <p:nvSpPr>
          <p:cNvPr id="2" name="ZoneTexte 1">
            <a:extLst>
              <a:ext uri="{FF2B5EF4-FFF2-40B4-BE49-F238E27FC236}">
                <a16:creationId xmlns:a16="http://schemas.microsoft.com/office/drawing/2014/main" id="{1897820A-35AC-C2A8-C3AC-E94773156598}"/>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5" name="ZoneTexte 14">
            <a:extLst>
              <a:ext uri="{FF2B5EF4-FFF2-40B4-BE49-F238E27FC236}">
                <a16:creationId xmlns:a16="http://schemas.microsoft.com/office/drawing/2014/main" id="{F5E2FA1F-5638-8D30-FEF8-B9966EFCC546}"/>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7 athlètes haut niveau accompagnés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Champion du monde U21 SUP 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Vice-champions de France 470 2025</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Bronze U23 aux Mondiaux 2024</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Mini Transat 2023 menée à terme</a:t>
            </a:r>
          </a:p>
        </p:txBody>
      </p:sp>
    </p:spTree>
    <p:extLst>
      <p:ext uri="{BB962C8B-B14F-4D97-AF65-F5344CB8AC3E}">
        <p14:creationId xmlns:p14="http://schemas.microsoft.com/office/powerpoint/2010/main" val="2263618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50914-C558-C146-2483-A83E5666CBB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FC0A9F6-4302-6101-38AC-69B553ABF425}"/>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28" name="Rectangle 27">
            <a:extLst>
              <a:ext uri="{FF2B5EF4-FFF2-40B4-BE49-F238E27FC236}">
                <a16:creationId xmlns:a16="http://schemas.microsoft.com/office/drawing/2014/main" id="{7D90342C-F09E-54F4-57CB-AB7F6D2F1EC3}"/>
              </a:ext>
            </a:extLst>
          </p:cNvPr>
          <p:cNvSpPr/>
          <p:nvPr/>
        </p:nvSpPr>
        <p:spPr>
          <a:xfrm>
            <a:off x="0" y="1704643"/>
            <a:ext cx="3552078" cy="51943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258F0EAE-8318-D3F5-B313-FBDA845464A6}"/>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B22B387A-C432-5226-E140-F14870D673ED}"/>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cxnSp>
        <p:nvCxnSpPr>
          <p:cNvPr id="13" name="Connecteur droit 12">
            <a:extLst>
              <a:ext uri="{FF2B5EF4-FFF2-40B4-BE49-F238E27FC236}">
                <a16:creationId xmlns:a16="http://schemas.microsoft.com/office/drawing/2014/main" id="{B8921780-EEBC-905D-D67F-9980D497AE5C}"/>
              </a:ext>
            </a:extLst>
          </p:cNvPr>
          <p:cNvCxnSpPr>
            <a:cxnSpLocks/>
          </p:cNvCxnSpPr>
          <p:nvPr/>
        </p:nvCxnSpPr>
        <p:spPr>
          <a:xfrm>
            <a:off x="3552092" y="4091267"/>
            <a:ext cx="0" cy="2807676"/>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43C8F935-8521-4D00-6323-1F804D9DC7EA}"/>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33B031C7-0BC6-0B67-F89F-0094514AAD17}"/>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67EDDF57-A769-DB00-93CB-B9CDA94DFB1F}"/>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F25D32F5-F574-ADA7-6D3B-9F0F0F58AB1F}"/>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0D154EF9-A9B8-AA97-78E8-4CF9B7296125}"/>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00E82429-59AF-C367-F848-0CC66DCF0940}"/>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DECC03F9-12EF-AB91-B305-C76A0E731A28}"/>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latin typeface="Barlow" panose="00000500000000000000" pitchFamily="2" charset="0"/>
              </a:rPr>
              <a:t>CHRISTOPHE BLANDIN </a:t>
            </a:r>
            <a:r>
              <a:rPr lang="fr-FR" sz="1600" dirty="0">
                <a:solidFill>
                  <a:schemeClr val="bg1"/>
                </a:solidFill>
                <a:latin typeface="Barlow" panose="00000500000000000000" pitchFamily="2" charset="0"/>
                <a:sym typeface="Wingdings" panose="05000000000000000000" pitchFamily="2" charset="2"/>
              </a:rPr>
              <a:t>· christophe.blandin@rsmfrance.fr</a:t>
            </a:r>
            <a:endParaRPr lang="fr-FR" sz="1600" dirty="0">
              <a:solidFill>
                <a:schemeClr val="bg1"/>
              </a:solidFill>
              <a:latin typeface="Barlow ExtraBold" panose="00000900000000000000" pitchFamily="2" charset="0"/>
            </a:endParaRPr>
          </a:p>
        </p:txBody>
      </p:sp>
      <p:cxnSp>
        <p:nvCxnSpPr>
          <p:cNvPr id="11" name="Connecteur droit 10">
            <a:extLst>
              <a:ext uri="{FF2B5EF4-FFF2-40B4-BE49-F238E27FC236}">
                <a16:creationId xmlns:a16="http://schemas.microsoft.com/office/drawing/2014/main" id="{C726B71B-34B5-631C-CA06-FF343A4B4C3C}"/>
              </a:ext>
            </a:extLst>
          </p:cNvPr>
          <p:cNvCxnSpPr>
            <a:cxnSpLocks/>
          </p:cNvCxnSpPr>
          <p:nvPr/>
        </p:nvCxnSpPr>
        <p:spPr>
          <a:xfrm>
            <a:off x="3552078" y="4091267"/>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612CE812-D46E-80EE-9DC0-F35C1A8EABD6}"/>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CD061458-8100-7F79-784D-49565A42225B}"/>
              </a:ext>
            </a:extLst>
          </p:cNvPr>
          <p:cNvSpPr txBox="1"/>
          <p:nvPr/>
        </p:nvSpPr>
        <p:spPr>
          <a:xfrm>
            <a:off x="3798458" y="2296190"/>
            <a:ext cx="6646983" cy="1815882"/>
          </a:xfrm>
          <a:prstGeom prst="rect">
            <a:avLst/>
          </a:prstGeom>
          <a:noFill/>
        </p:spPr>
        <p:txBody>
          <a:bodyPr wrap="square" rtlCol="0">
            <a:spAutoFit/>
          </a:bodyPr>
          <a:lstStyle/>
          <a:p>
            <a:r>
              <a:rPr lang="fr-FR" sz="1600" dirty="0">
                <a:solidFill>
                  <a:schemeClr val="bg1"/>
                </a:solidFill>
                <a:latin typeface="Barlow Light" panose="00000400000000000000" pitchFamily="2" charset="0"/>
              </a:rPr>
              <a:t>RSM France soutient cinq athlètes olympiques et paralympiques, dans des disciplines variées : para-athlétisme, snowboard cross, triathlon, ski handisport et natation. Ce mécénat combine un accompagnement financier durable et l'organisation d'événements fédérateurs au sein de l'entreprise. Les sportifs partagent régulièrement avec les 135 collaborateurs leurs valeurs d'exigence, de résilience et de dépassement de soi, créant des parallèles concrets avec le quotidien professionnel.</a:t>
            </a:r>
          </a:p>
        </p:txBody>
      </p:sp>
      <p:cxnSp>
        <p:nvCxnSpPr>
          <p:cNvPr id="9" name="Connecteur droit 8">
            <a:extLst>
              <a:ext uri="{FF2B5EF4-FFF2-40B4-BE49-F238E27FC236}">
                <a16:creationId xmlns:a16="http://schemas.microsoft.com/office/drawing/2014/main" id="{D6C8267F-FFCE-FAF6-33B2-217563482278}"/>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D93EA0D9-B830-2A09-0B95-11F7FC052087}"/>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pic>
        <p:nvPicPr>
          <p:cNvPr id="22" name="Image 21" descr="Une image contenant personne, plein air, habits, sport&#10;&#10;Le contenu généré par l’IA peut être incorrect.">
            <a:extLst>
              <a:ext uri="{FF2B5EF4-FFF2-40B4-BE49-F238E27FC236}">
                <a16:creationId xmlns:a16="http://schemas.microsoft.com/office/drawing/2014/main" id="{BE262A80-B8C6-EC57-A47E-E7AC900E51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3498" y="2577969"/>
            <a:ext cx="3229019" cy="1814401"/>
          </a:xfrm>
          <a:prstGeom prst="rect">
            <a:avLst/>
          </a:prstGeom>
        </p:spPr>
      </p:pic>
      <p:pic>
        <p:nvPicPr>
          <p:cNvPr id="24" name="Image 23" descr="Une image contenant Police, Graphique, logo, conception&#10;&#10;Le contenu généré par l’IA peut être incorrect.">
            <a:extLst>
              <a:ext uri="{FF2B5EF4-FFF2-40B4-BE49-F238E27FC236}">
                <a16:creationId xmlns:a16="http://schemas.microsoft.com/office/drawing/2014/main" id="{59B42489-A057-7557-2515-B8391E352A5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0179" y="4645592"/>
            <a:ext cx="2962275" cy="1543050"/>
          </a:xfrm>
          <a:prstGeom prst="rect">
            <a:avLst/>
          </a:prstGeom>
        </p:spPr>
      </p:pic>
      <p:sp>
        <p:nvSpPr>
          <p:cNvPr id="2" name="ZoneTexte 1">
            <a:extLst>
              <a:ext uri="{FF2B5EF4-FFF2-40B4-BE49-F238E27FC236}">
                <a16:creationId xmlns:a16="http://schemas.microsoft.com/office/drawing/2014/main" id="{E45187B0-19A0-A6E9-03A2-841BC6873471}"/>
              </a:ext>
            </a:extLst>
          </p:cNvPr>
          <p:cNvSpPr txBox="1"/>
          <p:nvPr/>
        </p:nvSpPr>
        <p:spPr>
          <a:xfrm>
            <a:off x="3648889" y="4286776"/>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92AEBDD8-30EB-2828-4ED8-42397BD3DF0B}"/>
              </a:ext>
            </a:extLst>
          </p:cNvPr>
          <p:cNvSpPr txBox="1"/>
          <p:nvPr/>
        </p:nvSpPr>
        <p:spPr>
          <a:xfrm>
            <a:off x="3798458" y="4662390"/>
            <a:ext cx="6646980" cy="1631216"/>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5 athlètes olympiques/paralympiques accompagnés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Soutien financier pérenne multi-annuel</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Cohésion et fierté d'appartenance renforcées</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Échanges réguliers sportifs–collaborateurs</a:t>
            </a:r>
          </a:p>
          <a:p>
            <a:pPr marL="285750" indent="-285750">
              <a:buFont typeface="Arial" panose="020B0604020202020204" pitchFamily="34" charset="0"/>
              <a:buChar char="•"/>
            </a:pPr>
            <a:r>
              <a:rPr lang="fr-FR" sz="2000">
                <a:solidFill>
                  <a:schemeClr val="bg1"/>
                </a:solidFill>
                <a:latin typeface="Barlow Light" panose="00000400000000000000" pitchFamily="2" charset="0"/>
              </a:rPr>
              <a:t>Objectifs : Milan 2026, LA 2028</a:t>
            </a:r>
            <a:endParaRPr lang="fr-FR" sz="2000" dirty="0">
              <a:solidFill>
                <a:schemeClr val="bg1"/>
              </a:solidFill>
              <a:latin typeface="Barlow Light" panose="00000400000000000000" pitchFamily="2" charset="0"/>
            </a:endParaRPr>
          </a:p>
        </p:txBody>
      </p:sp>
    </p:spTree>
    <p:extLst>
      <p:ext uri="{BB962C8B-B14F-4D97-AF65-F5344CB8AC3E}">
        <p14:creationId xmlns:p14="http://schemas.microsoft.com/office/powerpoint/2010/main" val="3752202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A3024-2380-EB88-C81F-36B1BD42AB51}"/>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AD79081-3EA3-BB07-E253-0A29AA73FFFA}"/>
              </a:ext>
            </a:extLst>
          </p:cNvPr>
          <p:cNvSpPr/>
          <p:nvPr/>
        </p:nvSpPr>
        <p:spPr>
          <a:xfrm>
            <a:off x="0" y="1704643"/>
            <a:ext cx="10691813" cy="5223695"/>
          </a:xfrm>
          <a:prstGeom prst="rect">
            <a:avLst/>
          </a:prstGeom>
          <a:solidFill>
            <a:srgbClr val="1B245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5" name="Rectangle 4">
            <a:extLst>
              <a:ext uri="{FF2B5EF4-FFF2-40B4-BE49-F238E27FC236}">
                <a16:creationId xmlns:a16="http://schemas.microsoft.com/office/drawing/2014/main" id="{1BAD0BB3-CC96-0107-CC9D-E8718161FB89}"/>
              </a:ext>
            </a:extLst>
          </p:cNvPr>
          <p:cNvSpPr/>
          <p:nvPr/>
        </p:nvSpPr>
        <p:spPr>
          <a:xfrm>
            <a:off x="-1" y="0"/>
            <a:ext cx="10691813" cy="1706473"/>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6" name="Rectangle 5">
            <a:extLst>
              <a:ext uri="{FF2B5EF4-FFF2-40B4-BE49-F238E27FC236}">
                <a16:creationId xmlns:a16="http://schemas.microsoft.com/office/drawing/2014/main" id="{738E304D-D7AE-B788-9A64-2CDDD5279BDF}"/>
              </a:ext>
            </a:extLst>
          </p:cNvPr>
          <p:cNvSpPr/>
          <p:nvPr/>
        </p:nvSpPr>
        <p:spPr>
          <a:xfrm>
            <a:off x="0" y="6928338"/>
            <a:ext cx="10691813" cy="631337"/>
          </a:xfrm>
          <a:prstGeom prst="rect">
            <a:avLst/>
          </a:prstGeom>
          <a:solidFill>
            <a:srgbClr val="151D4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579"/>
          </a:p>
        </p:txBody>
      </p:sp>
      <p:sp>
        <p:nvSpPr>
          <p:cNvPr id="19" name="ZoneTexte 18">
            <a:extLst>
              <a:ext uri="{FF2B5EF4-FFF2-40B4-BE49-F238E27FC236}">
                <a16:creationId xmlns:a16="http://schemas.microsoft.com/office/drawing/2014/main" id="{A6FE9E31-3608-050E-997D-E73FB2E99D15}"/>
              </a:ext>
            </a:extLst>
          </p:cNvPr>
          <p:cNvSpPr txBox="1"/>
          <p:nvPr/>
        </p:nvSpPr>
        <p:spPr>
          <a:xfrm>
            <a:off x="3182997" y="165177"/>
            <a:ext cx="4325815" cy="830997"/>
          </a:xfrm>
          <a:prstGeom prst="rect">
            <a:avLst/>
          </a:prstGeom>
          <a:noFill/>
        </p:spPr>
        <p:txBody>
          <a:bodyPr wrap="square" rtlCol="0">
            <a:spAutoFit/>
          </a:bodyPr>
          <a:lstStyle/>
          <a:p>
            <a:pPr algn="ctr"/>
            <a:r>
              <a:rPr lang="fr-FR" sz="1600" dirty="0">
                <a:solidFill>
                  <a:srgbClr val="C9A227"/>
                </a:solidFill>
                <a:latin typeface="Barlow Medium" panose="00000600000000000000" pitchFamily="2" charset="0"/>
              </a:rPr>
              <a:t>LES PALMES DU</a:t>
            </a:r>
          </a:p>
          <a:p>
            <a:pPr algn="ctr"/>
            <a:r>
              <a:rPr lang="fr-FR" sz="3200" dirty="0">
                <a:solidFill>
                  <a:srgbClr val="C9A227"/>
                </a:solidFill>
                <a:latin typeface="Barlow ExtraBold" panose="00000900000000000000" pitchFamily="2" charset="0"/>
              </a:rPr>
              <a:t>SPORT &amp; ENTREPRISE</a:t>
            </a:r>
          </a:p>
        </p:txBody>
      </p:sp>
      <p:pic>
        <p:nvPicPr>
          <p:cNvPr id="3" name="Image 2" descr="Une image contenant plante, feuille&#10;&#10;Le contenu généré par l’IA peut être incorrect.">
            <a:extLst>
              <a:ext uri="{FF2B5EF4-FFF2-40B4-BE49-F238E27FC236}">
                <a16:creationId xmlns:a16="http://schemas.microsoft.com/office/drawing/2014/main" id="{6BC4DDA8-7967-74C3-3A95-836475D04990}"/>
              </a:ext>
            </a:extLst>
          </p:cNvPr>
          <p:cNvPicPr>
            <a:picLocks noChangeAspect="1"/>
          </p:cNvPicPr>
          <p:nvPr/>
        </p:nvPicPr>
        <p:blipFill>
          <a:blip r:embed="rId2"/>
          <a:stretch>
            <a:fillRect/>
          </a:stretch>
        </p:blipFill>
        <p:spPr>
          <a:xfrm>
            <a:off x="2733408" y="151917"/>
            <a:ext cx="484582" cy="879427"/>
          </a:xfrm>
          <a:prstGeom prst="rect">
            <a:avLst/>
          </a:prstGeom>
        </p:spPr>
      </p:pic>
      <p:pic>
        <p:nvPicPr>
          <p:cNvPr id="4" name="Image 3" descr="Une image contenant plante, feuille&#10;&#10;Le contenu généré par l’IA peut être incorrect.">
            <a:extLst>
              <a:ext uri="{FF2B5EF4-FFF2-40B4-BE49-F238E27FC236}">
                <a16:creationId xmlns:a16="http://schemas.microsoft.com/office/drawing/2014/main" id="{CE114477-1F9B-D034-4321-75B9859FC03D}"/>
              </a:ext>
            </a:extLst>
          </p:cNvPr>
          <p:cNvPicPr>
            <a:picLocks noChangeAspect="1"/>
          </p:cNvPicPr>
          <p:nvPr/>
        </p:nvPicPr>
        <p:blipFill>
          <a:blip r:embed="rId2"/>
          <a:stretch>
            <a:fillRect/>
          </a:stretch>
        </p:blipFill>
        <p:spPr>
          <a:xfrm flipH="1">
            <a:off x="7473824" y="165176"/>
            <a:ext cx="484581" cy="879427"/>
          </a:xfrm>
          <a:prstGeom prst="rect">
            <a:avLst/>
          </a:prstGeom>
        </p:spPr>
      </p:pic>
      <p:sp>
        <p:nvSpPr>
          <p:cNvPr id="8" name="ZoneTexte 7">
            <a:extLst>
              <a:ext uri="{FF2B5EF4-FFF2-40B4-BE49-F238E27FC236}">
                <a16:creationId xmlns:a16="http://schemas.microsoft.com/office/drawing/2014/main" id="{68AF59FC-2AEC-3AC0-2910-47F81E2E6C5E}"/>
              </a:ext>
            </a:extLst>
          </p:cNvPr>
          <p:cNvSpPr txBox="1"/>
          <p:nvPr/>
        </p:nvSpPr>
        <p:spPr>
          <a:xfrm>
            <a:off x="1934579" y="1161350"/>
            <a:ext cx="6822649" cy="369332"/>
          </a:xfrm>
          <a:prstGeom prst="rect">
            <a:avLst/>
          </a:prstGeom>
          <a:noFill/>
        </p:spPr>
        <p:txBody>
          <a:bodyPr wrap="square" rtlCol="0">
            <a:spAutoFit/>
          </a:bodyPr>
          <a:lstStyle/>
          <a:p>
            <a:pPr algn="ctr"/>
            <a:r>
              <a:rPr lang="fr-FR" dirty="0">
                <a:solidFill>
                  <a:schemeClr val="bg1"/>
                </a:solidFill>
                <a:latin typeface="Barlow" panose="00000500000000000000" pitchFamily="2" charset="0"/>
              </a:rPr>
              <a:t>Catégorie : </a:t>
            </a:r>
            <a:r>
              <a:rPr lang="fr-FR" dirty="0">
                <a:solidFill>
                  <a:schemeClr val="bg1"/>
                </a:solidFill>
                <a:latin typeface="Barlow ExtraBold" panose="00000900000000000000" pitchFamily="2" charset="0"/>
              </a:rPr>
              <a:t>ACCOMPAGNEMENT DES SPORTIFS</a:t>
            </a:r>
          </a:p>
        </p:txBody>
      </p:sp>
      <p:pic>
        <p:nvPicPr>
          <p:cNvPr id="14" name="Image 13" descr="Une image contenant texte, Police, capture d’écran, Graphique&#10;&#10;Le contenu généré par l’IA peut être incorrect.">
            <a:extLst>
              <a:ext uri="{FF2B5EF4-FFF2-40B4-BE49-F238E27FC236}">
                <a16:creationId xmlns:a16="http://schemas.microsoft.com/office/drawing/2014/main" id="{D7F211BF-7D02-31D7-182C-52B3B76EB67F}"/>
              </a:ext>
            </a:extLst>
          </p:cNvPr>
          <p:cNvPicPr>
            <a:picLocks noChangeAspect="1"/>
          </p:cNvPicPr>
          <p:nvPr/>
        </p:nvPicPr>
        <p:blipFill>
          <a:blip r:embed="rId3">
            <a:clrChange>
              <a:clrFrom>
                <a:srgbClr val="2A2977"/>
              </a:clrFrom>
              <a:clrTo>
                <a:srgbClr val="2A2977">
                  <a:alpha val="0"/>
                </a:srgbClr>
              </a:clrTo>
            </a:clrChange>
            <a:extLst>
              <a:ext uri="{28A0092B-C50C-407E-A947-70E740481C1C}">
                <a14:useLocalDpi xmlns:a14="http://schemas.microsoft.com/office/drawing/2010/main" val="0"/>
              </a:ext>
            </a:extLst>
          </a:blip>
          <a:srcRect l="6631" t="13450" r="7572" b="4885"/>
          <a:stretch>
            <a:fillRect/>
          </a:stretch>
        </p:blipFill>
        <p:spPr>
          <a:xfrm>
            <a:off x="449590" y="251284"/>
            <a:ext cx="1581982" cy="658781"/>
          </a:xfrm>
          <a:prstGeom prst="rect">
            <a:avLst/>
          </a:prstGeom>
        </p:spPr>
      </p:pic>
      <p:pic>
        <p:nvPicPr>
          <p:cNvPr id="16" name="Image 15" descr="Une image contenant texte, Police, Graphique, logo&#10;&#10;Le contenu généré par l’IA peut être incorrect.">
            <a:extLst>
              <a:ext uri="{FF2B5EF4-FFF2-40B4-BE49-F238E27FC236}">
                <a16:creationId xmlns:a16="http://schemas.microsoft.com/office/drawing/2014/main" id="{2D39DA65-E7D8-5B3B-E5DF-F7EEDFEB7AE8}"/>
              </a:ext>
            </a:extLst>
          </p:cNvPr>
          <p:cNvPicPr>
            <a:picLocks noChangeAspect="1"/>
          </p:cNvPicPr>
          <p:nvPr/>
        </p:nvPicPr>
        <p:blipFill>
          <a:blip r:embed="rId4">
            <a:clrChange>
              <a:clrFrom>
                <a:srgbClr val="000000"/>
              </a:clrFrom>
              <a:clrTo>
                <a:srgbClr val="000000">
                  <a:alpha val="0"/>
                </a:srgbClr>
              </a:clrTo>
            </a:clrChange>
            <a:extLst>
              <a:ext uri="{28A0092B-C50C-407E-A947-70E740481C1C}">
                <a14:useLocalDpi xmlns:a14="http://schemas.microsoft.com/office/drawing/2010/main" val="0"/>
              </a:ext>
            </a:extLst>
          </a:blip>
          <a:srcRect t="16872" b="14067"/>
          <a:stretch>
            <a:fillRect/>
          </a:stretch>
        </p:blipFill>
        <p:spPr>
          <a:xfrm>
            <a:off x="8988026" y="165176"/>
            <a:ext cx="1254197" cy="866168"/>
          </a:xfrm>
          <a:prstGeom prst="rect">
            <a:avLst/>
          </a:prstGeom>
        </p:spPr>
      </p:pic>
      <p:sp>
        <p:nvSpPr>
          <p:cNvPr id="17" name="ZoneTexte 16">
            <a:extLst>
              <a:ext uri="{FF2B5EF4-FFF2-40B4-BE49-F238E27FC236}">
                <a16:creationId xmlns:a16="http://schemas.microsoft.com/office/drawing/2014/main" id="{34C8BD63-30ED-82F5-6DC6-6A6BD024C37B}"/>
              </a:ext>
            </a:extLst>
          </p:cNvPr>
          <p:cNvSpPr txBox="1"/>
          <p:nvPr/>
        </p:nvSpPr>
        <p:spPr>
          <a:xfrm>
            <a:off x="302745" y="7086721"/>
            <a:ext cx="10142695" cy="338554"/>
          </a:xfrm>
          <a:prstGeom prst="rect">
            <a:avLst/>
          </a:prstGeom>
          <a:noFill/>
        </p:spPr>
        <p:txBody>
          <a:bodyPr wrap="square" rtlCol="0">
            <a:spAutoFit/>
          </a:bodyPr>
          <a:lstStyle/>
          <a:p>
            <a:r>
              <a:rPr lang="fr-FR" sz="1600" dirty="0">
                <a:solidFill>
                  <a:srgbClr val="C9A227"/>
                </a:solidFill>
                <a:latin typeface="Barlow ExtraBold" panose="00000900000000000000" pitchFamily="2" charset="0"/>
              </a:rPr>
              <a:t>Plus d’infos ? </a:t>
            </a:r>
            <a:r>
              <a:rPr lang="fr-FR" sz="1600" dirty="0">
                <a:solidFill>
                  <a:schemeClr val="bg1"/>
                </a:solidFill>
              </a:rPr>
              <a:t>Christian Taillebois - christian.taillebois@edf.fr</a:t>
            </a:r>
            <a:r>
              <a:rPr lang="fr-FR" sz="1600" dirty="0">
                <a:solidFill>
                  <a:schemeClr val="bg1"/>
                </a:solidFill>
                <a:latin typeface="Barlow ExtraBold" panose="00000900000000000000" pitchFamily="2" charset="0"/>
              </a:rPr>
              <a:t> </a:t>
            </a:r>
          </a:p>
        </p:txBody>
      </p:sp>
      <p:cxnSp>
        <p:nvCxnSpPr>
          <p:cNvPr id="11" name="Connecteur droit 10">
            <a:extLst>
              <a:ext uri="{FF2B5EF4-FFF2-40B4-BE49-F238E27FC236}">
                <a16:creationId xmlns:a16="http://schemas.microsoft.com/office/drawing/2014/main" id="{FBEC84A8-EE2B-A644-B225-C56C2EE6C244}"/>
              </a:ext>
            </a:extLst>
          </p:cNvPr>
          <p:cNvCxnSpPr>
            <a:cxnSpLocks/>
          </p:cNvCxnSpPr>
          <p:nvPr/>
        </p:nvCxnSpPr>
        <p:spPr>
          <a:xfrm>
            <a:off x="3552078" y="4514148"/>
            <a:ext cx="7139735" cy="0"/>
          </a:xfrm>
          <a:prstGeom prst="line">
            <a:avLst/>
          </a:prstGeom>
          <a:ln w="3175">
            <a:solidFill>
              <a:srgbClr val="575045"/>
            </a:solidFill>
          </a:ln>
        </p:spPr>
        <p:style>
          <a:lnRef idx="2">
            <a:schemeClr val="accent1"/>
          </a:lnRef>
          <a:fillRef idx="0">
            <a:schemeClr val="accent1"/>
          </a:fillRef>
          <a:effectRef idx="1">
            <a:schemeClr val="accent1"/>
          </a:effectRef>
          <a:fontRef idx="minor">
            <a:schemeClr val="tx1"/>
          </a:fontRef>
        </p:style>
      </p:cxnSp>
      <p:sp>
        <p:nvSpPr>
          <p:cNvPr id="34" name="ZoneTexte 33">
            <a:extLst>
              <a:ext uri="{FF2B5EF4-FFF2-40B4-BE49-F238E27FC236}">
                <a16:creationId xmlns:a16="http://schemas.microsoft.com/office/drawing/2014/main" id="{D4078AF5-4461-ED07-FD2B-63485493B1F7}"/>
              </a:ext>
            </a:extLst>
          </p:cNvPr>
          <p:cNvSpPr txBox="1"/>
          <p:nvPr/>
        </p:nvSpPr>
        <p:spPr>
          <a:xfrm>
            <a:off x="3648889" y="1886758"/>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LE PROJET EN QUELQUES MOTS</a:t>
            </a:r>
          </a:p>
        </p:txBody>
      </p:sp>
      <p:sp>
        <p:nvSpPr>
          <p:cNvPr id="35" name="ZoneTexte 34">
            <a:extLst>
              <a:ext uri="{FF2B5EF4-FFF2-40B4-BE49-F238E27FC236}">
                <a16:creationId xmlns:a16="http://schemas.microsoft.com/office/drawing/2014/main" id="{23334D5F-E889-DFE4-CFF1-31ED3E45D0B4}"/>
              </a:ext>
            </a:extLst>
          </p:cNvPr>
          <p:cNvSpPr txBox="1"/>
          <p:nvPr/>
        </p:nvSpPr>
        <p:spPr>
          <a:xfrm>
            <a:off x="3798458" y="2296190"/>
            <a:ext cx="6646983" cy="2062103"/>
          </a:xfrm>
          <a:prstGeom prst="rect">
            <a:avLst/>
          </a:prstGeom>
          <a:noFill/>
        </p:spPr>
        <p:txBody>
          <a:bodyPr wrap="square" rtlCol="0">
            <a:spAutoFit/>
          </a:bodyPr>
          <a:lstStyle/>
          <a:p>
            <a:pPr algn="just"/>
            <a:r>
              <a:rPr lang="fr-FR" sz="1600" dirty="0">
                <a:solidFill>
                  <a:schemeClr val="bg1"/>
                </a:solidFill>
              </a:rPr>
              <a:t>EDF soutient le double projet d'</a:t>
            </a:r>
            <a:r>
              <a:rPr lang="fr-FR" sz="1600" b="1" dirty="0">
                <a:solidFill>
                  <a:schemeClr val="bg1"/>
                </a:solidFill>
              </a:rPr>
              <a:t>Emeric Martin</a:t>
            </a:r>
            <a:r>
              <a:rPr lang="fr-FR" sz="1600" dirty="0">
                <a:solidFill>
                  <a:schemeClr val="bg1"/>
                </a:solidFill>
              </a:rPr>
              <a:t>, salarié et para-pongiste international, en lui permettant de concilier une carrière évolutive (passage au statut cadre) avec sa pratique de haut niveau grâce à un temps de travail aménagé à 50 % tout en maintenant un salaire complet. L'entreprise finance également des aménagements d'accessibilité (véhicule et domicile) et apporte un soutien financier annuel de 4 000 € pour sa préparation aux Jeux de 2028. Ce dispositif valorise l'inclusion et la fierté des collaborateurs autour des performances de leur collègue.</a:t>
            </a:r>
            <a:endParaRPr lang="fr-FR" sz="1600" dirty="0">
              <a:solidFill>
                <a:schemeClr val="bg1"/>
              </a:solidFill>
              <a:latin typeface="Barlow Light" panose="00000400000000000000" pitchFamily="2" charset="0"/>
            </a:endParaRPr>
          </a:p>
        </p:txBody>
      </p:sp>
      <p:cxnSp>
        <p:nvCxnSpPr>
          <p:cNvPr id="9" name="Connecteur droit 8">
            <a:extLst>
              <a:ext uri="{FF2B5EF4-FFF2-40B4-BE49-F238E27FC236}">
                <a16:creationId xmlns:a16="http://schemas.microsoft.com/office/drawing/2014/main" id="{8F04E7C2-C41F-366D-4993-C421E5DD4951}"/>
              </a:ext>
            </a:extLst>
          </p:cNvPr>
          <p:cNvCxnSpPr>
            <a:cxnSpLocks/>
          </p:cNvCxnSpPr>
          <p:nvPr/>
        </p:nvCxnSpPr>
        <p:spPr>
          <a:xfrm>
            <a:off x="1" y="1706474"/>
            <a:ext cx="10691812" cy="0"/>
          </a:xfrm>
          <a:prstGeom prst="line">
            <a:avLst/>
          </a:prstGeom>
          <a:ln w="76200">
            <a:solidFill>
              <a:srgbClr val="C9A227"/>
            </a:solidFill>
          </a:ln>
        </p:spPr>
        <p:style>
          <a:lnRef idx="2">
            <a:schemeClr val="accent1"/>
          </a:lnRef>
          <a:fillRef idx="0">
            <a:schemeClr val="accent1"/>
          </a:fillRef>
          <a:effectRef idx="1">
            <a:schemeClr val="accent1"/>
          </a:effectRef>
          <a:fontRef idx="minor">
            <a:schemeClr val="tx1"/>
          </a:fontRef>
        </p:style>
      </p:cxnSp>
      <p:cxnSp>
        <p:nvCxnSpPr>
          <p:cNvPr id="12" name="Connecteur droit 11">
            <a:extLst>
              <a:ext uri="{FF2B5EF4-FFF2-40B4-BE49-F238E27FC236}">
                <a16:creationId xmlns:a16="http://schemas.microsoft.com/office/drawing/2014/main" id="{D5F41827-DC8E-02EA-7E0B-F6E2FEE6900A}"/>
              </a:ext>
            </a:extLst>
          </p:cNvPr>
          <p:cNvCxnSpPr>
            <a:cxnSpLocks/>
          </p:cNvCxnSpPr>
          <p:nvPr/>
        </p:nvCxnSpPr>
        <p:spPr>
          <a:xfrm>
            <a:off x="-1" y="6898943"/>
            <a:ext cx="10691812" cy="0"/>
          </a:xfrm>
          <a:prstGeom prst="line">
            <a:avLst/>
          </a:prstGeom>
          <a:ln w="6350">
            <a:solidFill>
              <a:srgbClr val="575045"/>
            </a:solidFill>
          </a:ln>
        </p:spPr>
        <p:style>
          <a:lnRef idx="2">
            <a:schemeClr val="accent1"/>
          </a:lnRef>
          <a:fillRef idx="0">
            <a:schemeClr val="accent1"/>
          </a:fillRef>
          <a:effectRef idx="1">
            <a:schemeClr val="accent1"/>
          </a:effectRef>
          <a:fontRef idx="minor">
            <a:schemeClr val="tx1"/>
          </a:fontRef>
        </p:style>
      </p:cxnSp>
      <p:sp>
        <p:nvSpPr>
          <p:cNvPr id="2" name="ZoneTexte 1">
            <a:extLst>
              <a:ext uri="{FF2B5EF4-FFF2-40B4-BE49-F238E27FC236}">
                <a16:creationId xmlns:a16="http://schemas.microsoft.com/office/drawing/2014/main" id="{EA6B81F2-62C1-A3F2-BB4B-A64F314239C3}"/>
              </a:ext>
            </a:extLst>
          </p:cNvPr>
          <p:cNvSpPr txBox="1"/>
          <p:nvPr/>
        </p:nvSpPr>
        <p:spPr>
          <a:xfrm>
            <a:off x="3648889" y="4605721"/>
            <a:ext cx="2461847" cy="276999"/>
          </a:xfrm>
          <a:prstGeom prst="rect">
            <a:avLst/>
          </a:prstGeom>
          <a:noFill/>
        </p:spPr>
        <p:txBody>
          <a:bodyPr wrap="square" rtlCol="0">
            <a:spAutoFit/>
          </a:bodyPr>
          <a:lstStyle/>
          <a:p>
            <a:r>
              <a:rPr lang="fr-FR" sz="1200" dirty="0">
                <a:solidFill>
                  <a:srgbClr val="C9A227"/>
                </a:solidFill>
                <a:latin typeface="Barlow Medium" panose="00000600000000000000" pitchFamily="2" charset="0"/>
              </a:rPr>
              <a:t>RESULTATS</a:t>
            </a:r>
          </a:p>
        </p:txBody>
      </p:sp>
      <p:sp>
        <p:nvSpPr>
          <p:cNvPr id="10" name="ZoneTexte 9">
            <a:extLst>
              <a:ext uri="{FF2B5EF4-FFF2-40B4-BE49-F238E27FC236}">
                <a16:creationId xmlns:a16="http://schemas.microsoft.com/office/drawing/2014/main" id="{E4B0E219-CD97-EB07-3729-915E51898E9F}"/>
              </a:ext>
            </a:extLst>
          </p:cNvPr>
          <p:cNvSpPr txBox="1"/>
          <p:nvPr/>
        </p:nvSpPr>
        <p:spPr>
          <a:xfrm>
            <a:off x="3798447" y="5100411"/>
            <a:ext cx="6646980" cy="1323439"/>
          </a:xfrm>
          <a:prstGeom prst="rect">
            <a:avLst/>
          </a:prstGeom>
          <a:noFill/>
        </p:spPr>
        <p:txBody>
          <a:bodyPr wrap="square" rtlCol="0">
            <a:spAutoFit/>
          </a:bodyPr>
          <a:lstStyle/>
          <a:p>
            <a:pPr marL="285750" indent="-285750">
              <a:buFont typeface="Arial" panose="020B0604020202020204" pitchFamily="34" charset="0"/>
              <a:buChar char="•"/>
            </a:pPr>
            <a:r>
              <a:rPr lang="fr-FR" sz="2000" dirty="0">
                <a:solidFill>
                  <a:schemeClr val="bg1"/>
                </a:solidFill>
                <a:latin typeface="Barlow Light" panose="00000400000000000000" pitchFamily="2" charset="0"/>
              </a:rPr>
              <a:t>Double projet sportif réussi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Évolution vers statut cadre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Inclusion concrète du handicap </a:t>
            </a:r>
          </a:p>
          <a:p>
            <a:pPr marL="285750" indent="-285750">
              <a:buFont typeface="Arial" panose="020B0604020202020204" pitchFamily="34" charset="0"/>
              <a:buChar char="•"/>
            </a:pPr>
            <a:r>
              <a:rPr lang="fr-FR" sz="2000" dirty="0">
                <a:solidFill>
                  <a:schemeClr val="bg1"/>
                </a:solidFill>
                <a:latin typeface="Barlow Light" panose="00000400000000000000" pitchFamily="2" charset="0"/>
              </a:rPr>
              <a:t>Fierté accrue des collaborateurs</a:t>
            </a:r>
          </a:p>
        </p:txBody>
      </p:sp>
      <p:pic>
        <p:nvPicPr>
          <p:cNvPr id="20" name="Image 19">
            <a:extLst>
              <a:ext uri="{FF2B5EF4-FFF2-40B4-BE49-F238E27FC236}">
                <a16:creationId xmlns:a16="http://schemas.microsoft.com/office/drawing/2014/main" id="{EEC3C4B6-7BA9-6155-064C-5679287F10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623" y="5021430"/>
            <a:ext cx="3004831" cy="1738804"/>
          </a:xfrm>
          <a:prstGeom prst="rect">
            <a:avLst/>
          </a:prstGeom>
        </p:spPr>
      </p:pic>
      <p:pic>
        <p:nvPicPr>
          <p:cNvPr id="1027" name="Picture 3" descr="Aucune description alternative pour cette image">
            <a:extLst>
              <a:ext uri="{FF2B5EF4-FFF2-40B4-BE49-F238E27FC236}">
                <a16:creationId xmlns:a16="http://schemas.microsoft.com/office/drawing/2014/main" id="{73C4EB39-1C2E-2138-0801-5CBDF7EA097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3353" y="2127701"/>
            <a:ext cx="3181929" cy="2386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7845228"/>
      </p:ext>
    </p:extLst>
  </p:cSld>
  <p:clrMapOvr>
    <a:masterClrMapping/>
  </p:clrMapOvr>
</p:sld>
</file>

<file path=ppt/theme/theme1.xml><?xml version="1.0" encoding="utf-8"?>
<a:theme xmlns:a="http://schemas.openxmlformats.org/drawingml/2006/main" name="Thème Office">
  <a:themeElements>
    <a:clrScheme name="Thèm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234</TotalTime>
  <Words>1738</Words>
  <Application>Microsoft Office PowerPoint</Application>
  <PresentationFormat>Personnalisé</PresentationFormat>
  <Paragraphs>154</Paragraphs>
  <Slides>13</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13</vt:i4>
      </vt:variant>
    </vt:vector>
  </HeadingPairs>
  <TitlesOfParts>
    <vt:vector size="21" baseType="lpstr">
      <vt:lpstr>Aptos</vt:lpstr>
      <vt:lpstr>Aptos Display</vt:lpstr>
      <vt:lpstr>Arial</vt:lpstr>
      <vt:lpstr>Barlow</vt:lpstr>
      <vt:lpstr>Barlow ExtraBold</vt:lpstr>
      <vt:lpstr>Barlow Light</vt:lpstr>
      <vt:lpstr>Barlow Medium</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SNCF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RIBOURG Mathieu (SNCF / DGA NUMERIQUE / e.SNCF Sol.574 TERRITOIRE)</dc:creator>
  <cp:lastModifiedBy>David ROUÉ</cp:lastModifiedBy>
  <cp:revision>6</cp:revision>
  <dcterms:created xsi:type="dcterms:W3CDTF">2026-02-19T19:46:22Z</dcterms:created>
  <dcterms:modified xsi:type="dcterms:W3CDTF">2026-03-13T09:58:47Z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8d3f7c8-5c4b-4ab6-9486-a0a9eb08efa7_Enabled">
    <vt:lpwstr>true</vt:lpwstr>
  </property>
  <property fmtid="{D5CDD505-2E9C-101B-9397-08002B2CF9AE}" pid="3" name="MSIP_Label_c8d3f7c8-5c4b-4ab6-9486-a0a9eb08efa7_SetDate">
    <vt:lpwstr>2026-02-19T20:19:45Z</vt:lpwstr>
  </property>
  <property fmtid="{D5CDD505-2E9C-101B-9397-08002B2CF9AE}" pid="4" name="MSIP_Label_c8d3f7c8-5c4b-4ab6-9486-a0a9eb08efa7_Method">
    <vt:lpwstr>Standard</vt:lpwstr>
  </property>
  <property fmtid="{D5CDD505-2E9C-101B-9397-08002B2CF9AE}" pid="5" name="MSIP_Label_c8d3f7c8-5c4b-4ab6-9486-a0a9eb08efa7_Name">
    <vt:lpwstr>Interne - Groupe</vt:lpwstr>
  </property>
  <property fmtid="{D5CDD505-2E9C-101B-9397-08002B2CF9AE}" pid="6" name="MSIP_Label_c8d3f7c8-5c4b-4ab6-9486-a0a9eb08efa7_SiteId">
    <vt:lpwstr>4a7c8238-5799-4b16-9fc6-9ad8fce5a7d9</vt:lpwstr>
  </property>
  <property fmtid="{D5CDD505-2E9C-101B-9397-08002B2CF9AE}" pid="7" name="MSIP_Label_c8d3f7c8-5c4b-4ab6-9486-a0a9eb08efa7_ActionId">
    <vt:lpwstr>c8ecce46-f92c-438f-8efe-baddf392c04e</vt:lpwstr>
  </property>
  <property fmtid="{D5CDD505-2E9C-101B-9397-08002B2CF9AE}" pid="8" name="MSIP_Label_c8d3f7c8-5c4b-4ab6-9486-a0a9eb08efa7_ContentBits">
    <vt:lpwstr>2</vt:lpwstr>
  </property>
  <property fmtid="{D5CDD505-2E9C-101B-9397-08002B2CF9AE}" pid="9" name="MSIP_Label_c8d3f7c8-5c4b-4ab6-9486-a0a9eb08efa7_Tag">
    <vt:lpwstr>10, 3, 0, 1</vt:lpwstr>
  </property>
  <property fmtid="{D5CDD505-2E9C-101B-9397-08002B2CF9AE}" pid="10" name="ClassificationContentMarkingFooterLocations">
    <vt:lpwstr>Thème Office:8</vt:lpwstr>
  </property>
  <property fmtid="{D5CDD505-2E9C-101B-9397-08002B2CF9AE}" pid="11" name="ClassificationContentMarkingFooterText">
    <vt:lpwstr>Interne</vt:lpwstr>
  </property>
</Properties>
</file>